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75a26d026542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a2b88cbe19437d"/>
  </p:sldMasterIdLst>
  <p:sldIdLst>
    <p:sldId xmlns:r="http://schemas.openxmlformats.org/officeDocument/2006/relationships" id="256" r:id="R229df854d30e4dfe"/>
    <p:sldId xmlns:r="http://schemas.openxmlformats.org/officeDocument/2006/relationships" id="257" r:id="R85b314f725934986"/>
    <p:sldId xmlns:r="http://schemas.openxmlformats.org/officeDocument/2006/relationships" id="258" r:id="R32d1629a3de742de"/>
    <p:sldId xmlns:r="http://schemas.openxmlformats.org/officeDocument/2006/relationships" id="259" r:id="Rc8158d469d984f01"/>
    <p:sldId xmlns:r="http://schemas.openxmlformats.org/officeDocument/2006/relationships" id="260" r:id="R606ab1177aaf48cb"/>
    <p:sldId xmlns:r="http://schemas.openxmlformats.org/officeDocument/2006/relationships" id="261" r:id="Re5c5de72241e4c0f"/>
    <p:sldId xmlns:r="http://schemas.openxmlformats.org/officeDocument/2006/relationships" id="262" r:id="R0f51f71618cd4f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a2b88cbe19437d" /><Relationship Type="http://schemas.openxmlformats.org/officeDocument/2006/relationships/slide" Target="/ppt/slides/slide1.xml" Id="R229df854d30e4dfe" /><Relationship Type="http://schemas.openxmlformats.org/officeDocument/2006/relationships/slide" Target="/ppt/slides/slide2.xml" Id="R85b314f725934986" /><Relationship Type="http://schemas.openxmlformats.org/officeDocument/2006/relationships/slide" Target="/ppt/slides/slide3.xml" Id="R32d1629a3de742de" /><Relationship Type="http://schemas.openxmlformats.org/officeDocument/2006/relationships/slide" Target="/ppt/slides/slide4.xml" Id="Rc8158d469d984f01" /><Relationship Type="http://schemas.openxmlformats.org/officeDocument/2006/relationships/slide" Target="/ppt/slides/slide5.xml" Id="R606ab1177aaf48cb" /><Relationship Type="http://schemas.openxmlformats.org/officeDocument/2006/relationships/slide" Target="/ppt/slides/slide6.xml" Id="Re5c5de72241e4c0f" /><Relationship Type="http://schemas.openxmlformats.org/officeDocument/2006/relationships/slide" Target="/ppt/slides/slide7.xml" Id="R0f51f71618cd4f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dd4e4429d749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04a8f0dfc47c5" /><Relationship Type="http://schemas.openxmlformats.org/officeDocument/2006/relationships/theme" Target="/ppt/slideMasters/theme/theme1.xml" Id="R063fa89d7c444d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304a8f0dfc47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3a560c18448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b97ce5f7840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c93606eee44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d8a61f98748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12ce1fda943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093a81a1944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db7dbf4d24d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ABC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ABC REVISJON AS ble etablert [år] og holder til i Tolvsrød.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10 791 232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5 870 681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4 591 558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7 124 157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WULFF YTREDAL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ARNE ANDREASSEN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DØRUM LILLEBAKK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Gauterødveien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3154 Tolvsrød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994 613 413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REVISJON AS</a:t>
            </a:r>
          </a:p>
        </p:txBody>
      </p:sp>
    </p:spTree>
  </p:cSld>
  <p:clrMapOvr>
    <a:masterClrMapping xmlns:a="http://schemas.openxmlformats.org/drawingml/2006/main"/>
  </p:clrMapOvr>
</p:sld>
</file>