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29976f28c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562336c854cfb"/>
  </p:sldMasterIdLst>
  <p:sldIdLst>
    <p:sldId xmlns:r="http://schemas.openxmlformats.org/officeDocument/2006/relationships" id="256" r:id="R6bc2bde91230482f"/>
    <p:sldId xmlns:r="http://schemas.openxmlformats.org/officeDocument/2006/relationships" id="257" r:id="Rf674461afa6347b3"/>
    <p:sldId xmlns:r="http://schemas.openxmlformats.org/officeDocument/2006/relationships" id="258" r:id="Rc69e33eadb434b66"/>
    <p:sldId xmlns:r="http://schemas.openxmlformats.org/officeDocument/2006/relationships" id="259" r:id="R87c156945de5445e"/>
    <p:sldId xmlns:r="http://schemas.openxmlformats.org/officeDocument/2006/relationships" id="260" r:id="Rbda3f48574c7437f"/>
    <p:sldId xmlns:r="http://schemas.openxmlformats.org/officeDocument/2006/relationships" id="261" r:id="Rd0bdf9ed0fd54c87"/>
    <p:sldId xmlns:r="http://schemas.openxmlformats.org/officeDocument/2006/relationships" id="262" r:id="Rade35ef19476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562336c854cfb" /><Relationship Type="http://schemas.openxmlformats.org/officeDocument/2006/relationships/slide" Target="/ppt/slides/slide1.xml" Id="R6bc2bde91230482f" /><Relationship Type="http://schemas.openxmlformats.org/officeDocument/2006/relationships/slide" Target="/ppt/slides/slide2.xml" Id="Rf674461afa6347b3" /><Relationship Type="http://schemas.openxmlformats.org/officeDocument/2006/relationships/slide" Target="/ppt/slides/slide3.xml" Id="Rc69e33eadb434b66" /><Relationship Type="http://schemas.openxmlformats.org/officeDocument/2006/relationships/slide" Target="/ppt/slides/slide4.xml" Id="R87c156945de5445e" /><Relationship Type="http://schemas.openxmlformats.org/officeDocument/2006/relationships/slide" Target="/ppt/slides/slide5.xml" Id="Rbda3f48574c7437f" /><Relationship Type="http://schemas.openxmlformats.org/officeDocument/2006/relationships/slide" Target="/ppt/slides/slide6.xml" Id="Rd0bdf9ed0fd54c87" /><Relationship Type="http://schemas.openxmlformats.org/officeDocument/2006/relationships/slide" Target="/ppt/slides/slide7.xml" Id="Rade35ef19476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54196c61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31651f704d02" /><Relationship Type="http://schemas.openxmlformats.org/officeDocument/2006/relationships/theme" Target="/ppt/slideMasters/theme/theme1.xml" Id="Rfb0cc8201ed1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431651f70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de79975f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06a35ecf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2f13e1b1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7f2e4208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4612f16c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8b38fd98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1ae8861e9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211 160 031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219 757 178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221 997 517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ANNA PATRICIA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BJÖRN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EBBA MAJA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GUSTAV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