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9f89e4621145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9f5cb4e4e143c2"/>
  </p:sldMasterIdLst>
  <p:sldIdLst>
    <p:sldId xmlns:r="http://schemas.openxmlformats.org/officeDocument/2006/relationships" id="256" r:id="Rccc0fe476d6841ba"/>
    <p:sldId xmlns:r="http://schemas.openxmlformats.org/officeDocument/2006/relationships" id="257" r:id="R7376b177ca274b79"/>
    <p:sldId xmlns:r="http://schemas.openxmlformats.org/officeDocument/2006/relationships" id="258" r:id="Rb88dab6b51964dfc"/>
    <p:sldId xmlns:r="http://schemas.openxmlformats.org/officeDocument/2006/relationships" id="259" r:id="Rbf540eff22514f41"/>
    <p:sldId xmlns:r="http://schemas.openxmlformats.org/officeDocument/2006/relationships" id="260" r:id="R3baed84821144870"/>
    <p:sldId xmlns:r="http://schemas.openxmlformats.org/officeDocument/2006/relationships" id="261" r:id="Ra777416a5691417b"/>
    <p:sldId xmlns:r="http://schemas.openxmlformats.org/officeDocument/2006/relationships" id="262" r:id="R5c75eff5af8e4d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9f5cb4e4e143c2" /><Relationship Type="http://schemas.openxmlformats.org/officeDocument/2006/relationships/slide" Target="/ppt/slides/slide1.xml" Id="Rccc0fe476d6841ba" /><Relationship Type="http://schemas.openxmlformats.org/officeDocument/2006/relationships/slide" Target="/ppt/slides/slide2.xml" Id="R7376b177ca274b79" /><Relationship Type="http://schemas.openxmlformats.org/officeDocument/2006/relationships/slide" Target="/ppt/slides/slide3.xml" Id="Rb88dab6b51964dfc" /><Relationship Type="http://schemas.openxmlformats.org/officeDocument/2006/relationships/slide" Target="/ppt/slides/slide4.xml" Id="Rbf540eff22514f41" /><Relationship Type="http://schemas.openxmlformats.org/officeDocument/2006/relationships/slide" Target="/ppt/slides/slide5.xml" Id="R3baed84821144870" /><Relationship Type="http://schemas.openxmlformats.org/officeDocument/2006/relationships/slide" Target="/ppt/slides/slide6.xml" Id="Ra777416a5691417b" /><Relationship Type="http://schemas.openxmlformats.org/officeDocument/2006/relationships/slide" Target="/ppt/slides/slide7.xml" Id="R5c75eff5af8e4d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95f5a2c00b49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3696979914dcb" /><Relationship Type="http://schemas.openxmlformats.org/officeDocument/2006/relationships/theme" Target="/ppt/slideMasters/theme/theme1.xml" Id="R29dbc5b58d2a4f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f3696979914d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413e853294e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6e5a9da184a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5a353b5434b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e9a65568848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1739d148c42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7dea3ace44a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f0892ee9940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D&amp;B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D&amp;B HOLDING AS ble etablert [år] og holder til i Ågotnes.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2 764 573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BJØRN TORE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SRIRAT SEKSAN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Naustvikvegen 23B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5363 Ågotnes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994 631 918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D&amp;B HOLDING AS</a:t>
            </a:r>
          </a:p>
        </p:txBody>
      </p:sp>
    </p:spTree>
  </p:cSld>
  <p:clrMapOvr>
    <a:masterClrMapping xmlns:a="http://schemas.openxmlformats.org/drawingml/2006/main"/>
  </p:clrMapOvr>
</p:sld>
</file>