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ee3836f71646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cc30b23d5e4f67"/>
  </p:sldMasterIdLst>
  <p:sldIdLst>
    <p:sldId xmlns:r="http://schemas.openxmlformats.org/officeDocument/2006/relationships" id="256" r:id="R495d125323de4a00"/>
    <p:sldId xmlns:r="http://schemas.openxmlformats.org/officeDocument/2006/relationships" id="257" r:id="R84360f7444734b70"/>
    <p:sldId xmlns:r="http://schemas.openxmlformats.org/officeDocument/2006/relationships" id="258" r:id="R7728cd7332054823"/>
    <p:sldId xmlns:r="http://schemas.openxmlformats.org/officeDocument/2006/relationships" id="259" r:id="Rfe1d0cbdc1044dc1"/>
    <p:sldId xmlns:r="http://schemas.openxmlformats.org/officeDocument/2006/relationships" id="260" r:id="R65b4c4d82f364f19"/>
    <p:sldId xmlns:r="http://schemas.openxmlformats.org/officeDocument/2006/relationships" id="261" r:id="R8a7330d7a09441f1"/>
    <p:sldId xmlns:r="http://schemas.openxmlformats.org/officeDocument/2006/relationships" id="262" r:id="Rfa7602551e90461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cc30b23d5e4f67" /><Relationship Type="http://schemas.openxmlformats.org/officeDocument/2006/relationships/slide" Target="/ppt/slides/slide1.xml" Id="R495d125323de4a00" /><Relationship Type="http://schemas.openxmlformats.org/officeDocument/2006/relationships/slide" Target="/ppt/slides/slide2.xml" Id="R84360f7444734b70" /><Relationship Type="http://schemas.openxmlformats.org/officeDocument/2006/relationships/slide" Target="/ppt/slides/slide3.xml" Id="R7728cd7332054823" /><Relationship Type="http://schemas.openxmlformats.org/officeDocument/2006/relationships/slide" Target="/ppt/slides/slide4.xml" Id="Rfe1d0cbdc1044dc1" /><Relationship Type="http://schemas.openxmlformats.org/officeDocument/2006/relationships/slide" Target="/ppt/slides/slide5.xml" Id="R65b4c4d82f364f19" /><Relationship Type="http://schemas.openxmlformats.org/officeDocument/2006/relationships/slide" Target="/ppt/slides/slide6.xml" Id="R8a7330d7a09441f1" /><Relationship Type="http://schemas.openxmlformats.org/officeDocument/2006/relationships/slide" Target="/ppt/slides/slide7.xml" Id="Rfa7602551e90461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d54b092a0b64d1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039e12bde408a" /><Relationship Type="http://schemas.openxmlformats.org/officeDocument/2006/relationships/theme" Target="/ppt/slideMasters/theme/theme1.xml" Id="R24693b1bd84b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c039e12bde40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3a24ec594d4d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339459212f498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8f9969f40c4d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c211e40144f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66851ea4a40c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ba27ec4204e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0f2a06ea834b7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RABBEN REAL ESTATE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RABBEN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RABBEN REAL ESTATE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RABBEN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RABBEN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RABBEN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1 049 677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866 203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445 359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1 952 660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5 627 288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RABBEN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 RABBEN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RABBEN REAL ESTATE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Åslandhellinga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1274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runar.rabben@rabben.com.au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www.rabben.com.au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994 637 487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RABBEN REAL ESTATE AS</a:t>
            </a:r>
          </a:p>
        </p:txBody>
      </p:sp>
    </p:spTree>
  </p:cSld>
  <p:clrMapOvr>
    <a:masterClrMapping xmlns:a="http://schemas.openxmlformats.org/drawingml/2006/main"/>
  </p:clrMapOvr>
</p:sld>
</file>