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a46e60a45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d806a5279448fa"/>
  </p:sldMasterIdLst>
  <p:sldIdLst>
    <p:sldId xmlns:r="http://schemas.openxmlformats.org/officeDocument/2006/relationships" id="256" r:id="R4cea1751087a4f0c"/>
    <p:sldId xmlns:r="http://schemas.openxmlformats.org/officeDocument/2006/relationships" id="257" r:id="R7b6f904997bb41b2"/>
    <p:sldId xmlns:r="http://schemas.openxmlformats.org/officeDocument/2006/relationships" id="258" r:id="Rb2f7044171464fe3"/>
    <p:sldId xmlns:r="http://schemas.openxmlformats.org/officeDocument/2006/relationships" id="259" r:id="R74f507460a3b44e6"/>
    <p:sldId xmlns:r="http://schemas.openxmlformats.org/officeDocument/2006/relationships" id="260" r:id="Rcef7fa2c873846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806a5279448fa" /><Relationship Type="http://schemas.openxmlformats.org/officeDocument/2006/relationships/slide" Target="/ppt/slides/slide1.xml" Id="R4cea1751087a4f0c" /><Relationship Type="http://schemas.openxmlformats.org/officeDocument/2006/relationships/slide" Target="/ppt/slides/slide2.xml" Id="R7b6f904997bb41b2" /><Relationship Type="http://schemas.openxmlformats.org/officeDocument/2006/relationships/slide" Target="/ppt/slides/slide3.xml" Id="Rb2f7044171464fe3" /><Relationship Type="http://schemas.openxmlformats.org/officeDocument/2006/relationships/slide" Target="/ppt/slides/slide4.xml" Id="R74f507460a3b44e6" /><Relationship Type="http://schemas.openxmlformats.org/officeDocument/2006/relationships/slide" Target="/ppt/slides/slide5.xml" Id="Rcef7fa2c873846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213cbbad6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9c3ce4a1c407a" /><Relationship Type="http://schemas.openxmlformats.org/officeDocument/2006/relationships/theme" Target="/ppt/slideMasters/theme/theme1.xml" Id="R0eacfed03711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9c3ce4a1c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c9b39511d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ff5bee86d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36a5c0c80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39540eec2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faec60543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BERGJA INVEST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Vigernesveien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994 664 042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