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7020b0a02d4b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0a3dc707144900"/>
  </p:sldMasterIdLst>
  <p:sldIdLst>
    <p:sldId xmlns:r="http://schemas.openxmlformats.org/officeDocument/2006/relationships" id="256" r:id="Rdb66d760f2094b79"/>
    <p:sldId xmlns:r="http://schemas.openxmlformats.org/officeDocument/2006/relationships" id="257" r:id="R5cc5baa829b540c8"/>
    <p:sldId xmlns:r="http://schemas.openxmlformats.org/officeDocument/2006/relationships" id="258" r:id="Rbcffd6e6ce784092"/>
    <p:sldId xmlns:r="http://schemas.openxmlformats.org/officeDocument/2006/relationships" id="259" r:id="Rcce0afaaadc247a5"/>
    <p:sldId xmlns:r="http://schemas.openxmlformats.org/officeDocument/2006/relationships" id="260" r:id="Rd0bbd27658524f30"/>
    <p:sldId xmlns:r="http://schemas.openxmlformats.org/officeDocument/2006/relationships" id="261" r:id="R5651b44909d1435c"/>
    <p:sldId xmlns:r="http://schemas.openxmlformats.org/officeDocument/2006/relationships" id="262" r:id="R5e6758c437b546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0a3dc707144900" /><Relationship Type="http://schemas.openxmlformats.org/officeDocument/2006/relationships/slide" Target="/ppt/slides/slide1.xml" Id="Rdb66d760f2094b79" /><Relationship Type="http://schemas.openxmlformats.org/officeDocument/2006/relationships/slide" Target="/ppt/slides/slide2.xml" Id="R5cc5baa829b540c8" /><Relationship Type="http://schemas.openxmlformats.org/officeDocument/2006/relationships/slide" Target="/ppt/slides/slide3.xml" Id="Rbcffd6e6ce784092" /><Relationship Type="http://schemas.openxmlformats.org/officeDocument/2006/relationships/slide" Target="/ppt/slides/slide4.xml" Id="Rcce0afaaadc247a5" /><Relationship Type="http://schemas.openxmlformats.org/officeDocument/2006/relationships/slide" Target="/ppt/slides/slide5.xml" Id="Rd0bbd27658524f30" /><Relationship Type="http://schemas.openxmlformats.org/officeDocument/2006/relationships/slide" Target="/ppt/slides/slide6.xml" Id="R5651b44909d1435c" /><Relationship Type="http://schemas.openxmlformats.org/officeDocument/2006/relationships/slide" Target="/ppt/slides/slide7.xml" Id="R5e6758c437b546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f08298ebc340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6ffdf4a454722" /><Relationship Type="http://schemas.openxmlformats.org/officeDocument/2006/relationships/theme" Target="/ppt/slideMasters/theme/theme1.xml" Id="R4226e80f5c0542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86ffdf4a4547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55df3e6be4b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565d32f1f40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5e062d65c4c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6f6fa29554b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07b5c179941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86d45a44546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f37ee8ace42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5 458 683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2 422 675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1 934 563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3 329 009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GAUSTAD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994 671 510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