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4609d79b2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d721f5bc8453b"/>
  </p:sldMasterIdLst>
  <p:sldIdLst>
    <p:sldId xmlns:r="http://schemas.openxmlformats.org/officeDocument/2006/relationships" id="256" r:id="Ra500443b240047df"/>
    <p:sldId xmlns:r="http://schemas.openxmlformats.org/officeDocument/2006/relationships" id="257" r:id="Rb6e0ce3c11024cce"/>
    <p:sldId xmlns:r="http://schemas.openxmlformats.org/officeDocument/2006/relationships" id="258" r:id="R1a9415997a8e452e"/>
    <p:sldId xmlns:r="http://schemas.openxmlformats.org/officeDocument/2006/relationships" id="259" r:id="R8d42244a4f284080"/>
    <p:sldId xmlns:r="http://schemas.openxmlformats.org/officeDocument/2006/relationships" id="260" r:id="Rc924c89ecd96490a"/>
    <p:sldId xmlns:r="http://schemas.openxmlformats.org/officeDocument/2006/relationships" id="261" r:id="Rc48ad5f2394f4e19"/>
    <p:sldId xmlns:r="http://schemas.openxmlformats.org/officeDocument/2006/relationships" id="262" r:id="Rf1da8a00b837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d721f5bc8453b" /><Relationship Type="http://schemas.openxmlformats.org/officeDocument/2006/relationships/slide" Target="/ppt/slides/slide1.xml" Id="Ra500443b240047df" /><Relationship Type="http://schemas.openxmlformats.org/officeDocument/2006/relationships/slide" Target="/ppt/slides/slide2.xml" Id="Rb6e0ce3c11024cce" /><Relationship Type="http://schemas.openxmlformats.org/officeDocument/2006/relationships/slide" Target="/ppt/slides/slide3.xml" Id="R1a9415997a8e452e" /><Relationship Type="http://schemas.openxmlformats.org/officeDocument/2006/relationships/slide" Target="/ppt/slides/slide4.xml" Id="R8d42244a4f284080" /><Relationship Type="http://schemas.openxmlformats.org/officeDocument/2006/relationships/slide" Target="/ppt/slides/slide5.xml" Id="Rc924c89ecd96490a" /><Relationship Type="http://schemas.openxmlformats.org/officeDocument/2006/relationships/slide" Target="/ppt/slides/slide6.xml" Id="Rc48ad5f2394f4e19" /><Relationship Type="http://schemas.openxmlformats.org/officeDocument/2006/relationships/slide" Target="/ppt/slides/slide7.xml" Id="Rf1da8a00b837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9dafc066d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c46ebbf045a4" /><Relationship Type="http://schemas.openxmlformats.org/officeDocument/2006/relationships/theme" Target="/ppt/slideMasters/theme/theme1.xml" Id="Rb2c0895df6a4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3c46ebbf0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ea8638ca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1c8ce295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c48ca3c4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5b51b808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274327252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e1601c43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7349a39c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KURTH OLSEN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KURTH OLSEN &amp; SØNNER AS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47 992 634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281 788 715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417 554 900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OLSEN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HENRY OLSEN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OLSEN DANIELSEN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VALEN OLSEN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 VALEN OLSEN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HÅKON VALEN OLSEN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Ibestadveien 3446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61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