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36f552052749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f40cb01b6448d6"/>
  </p:sldMasterIdLst>
  <p:sldIdLst>
    <p:sldId xmlns:r="http://schemas.openxmlformats.org/officeDocument/2006/relationships" id="256" r:id="R0579a4fe32044195"/>
    <p:sldId xmlns:r="http://schemas.openxmlformats.org/officeDocument/2006/relationships" id="257" r:id="R931530f5ced64166"/>
    <p:sldId xmlns:r="http://schemas.openxmlformats.org/officeDocument/2006/relationships" id="258" r:id="Rac0636cbc36f4293"/>
    <p:sldId xmlns:r="http://schemas.openxmlformats.org/officeDocument/2006/relationships" id="259" r:id="R5b71769abdb94047"/>
    <p:sldId xmlns:r="http://schemas.openxmlformats.org/officeDocument/2006/relationships" id="260" r:id="R1b659a898b914b01"/>
    <p:sldId xmlns:r="http://schemas.openxmlformats.org/officeDocument/2006/relationships" id="261" r:id="R6d176eae684f47cd"/>
    <p:sldId xmlns:r="http://schemas.openxmlformats.org/officeDocument/2006/relationships" id="262" r:id="Re1842fae73d141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40cb01b6448d6" /><Relationship Type="http://schemas.openxmlformats.org/officeDocument/2006/relationships/slide" Target="/ppt/slides/slide1.xml" Id="R0579a4fe32044195" /><Relationship Type="http://schemas.openxmlformats.org/officeDocument/2006/relationships/slide" Target="/ppt/slides/slide2.xml" Id="R931530f5ced64166" /><Relationship Type="http://schemas.openxmlformats.org/officeDocument/2006/relationships/slide" Target="/ppt/slides/slide3.xml" Id="Rac0636cbc36f4293" /><Relationship Type="http://schemas.openxmlformats.org/officeDocument/2006/relationships/slide" Target="/ppt/slides/slide4.xml" Id="R5b71769abdb94047" /><Relationship Type="http://schemas.openxmlformats.org/officeDocument/2006/relationships/slide" Target="/ppt/slides/slide5.xml" Id="R1b659a898b914b01" /><Relationship Type="http://schemas.openxmlformats.org/officeDocument/2006/relationships/slide" Target="/ppt/slides/slide6.xml" Id="R6d176eae684f47cd" /><Relationship Type="http://schemas.openxmlformats.org/officeDocument/2006/relationships/slide" Target="/ppt/slides/slide7.xml" Id="Re1842fae73d141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da74a0d97a4a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cf9a9ad71401a" /><Relationship Type="http://schemas.openxmlformats.org/officeDocument/2006/relationships/theme" Target="/ppt/slideMasters/theme/theme1.xml" Id="Rd082870574d444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3cf9a9ad7140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a0e696a3a4e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8e2a9b62d48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a981e7f7d4e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2201d63904b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32b41d57546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a24eeb6a843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060ef651640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PHØNIKS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PHØNIKS INVEST AS ble etablert [år] og holder til i Atrå.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241 123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212 310 619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218 748 251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219 647 250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RONGSJORD BERIT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MARUMSRUD JONAS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MARUMSRUD KARI RONGSJORD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MARUMSRUD WIIL RONGSJORD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Marumsrudgrenda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3656 Atrå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994 697 323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