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a86afbb6e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d04c4df6640ce"/>
  </p:sldMasterIdLst>
  <p:sldIdLst>
    <p:sldId xmlns:r="http://schemas.openxmlformats.org/officeDocument/2006/relationships" id="256" r:id="Rf92f445eedd44a8d"/>
    <p:sldId xmlns:r="http://schemas.openxmlformats.org/officeDocument/2006/relationships" id="257" r:id="Ree023841253b4c86"/>
    <p:sldId xmlns:r="http://schemas.openxmlformats.org/officeDocument/2006/relationships" id="258" r:id="R28da9e221e4d4eb4"/>
    <p:sldId xmlns:r="http://schemas.openxmlformats.org/officeDocument/2006/relationships" id="259" r:id="R3a8ab92952424aad"/>
    <p:sldId xmlns:r="http://schemas.openxmlformats.org/officeDocument/2006/relationships" id="260" r:id="Ra4828affe3b544d5"/>
    <p:sldId xmlns:r="http://schemas.openxmlformats.org/officeDocument/2006/relationships" id="261" r:id="Rb321ed11a6d14a3e"/>
    <p:sldId xmlns:r="http://schemas.openxmlformats.org/officeDocument/2006/relationships" id="262" r:id="R5756695825e3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d04c4df6640ce" /><Relationship Type="http://schemas.openxmlformats.org/officeDocument/2006/relationships/slide" Target="/ppt/slides/slide1.xml" Id="Rf92f445eedd44a8d" /><Relationship Type="http://schemas.openxmlformats.org/officeDocument/2006/relationships/slide" Target="/ppt/slides/slide2.xml" Id="Ree023841253b4c86" /><Relationship Type="http://schemas.openxmlformats.org/officeDocument/2006/relationships/slide" Target="/ppt/slides/slide3.xml" Id="R28da9e221e4d4eb4" /><Relationship Type="http://schemas.openxmlformats.org/officeDocument/2006/relationships/slide" Target="/ppt/slides/slide4.xml" Id="R3a8ab92952424aad" /><Relationship Type="http://schemas.openxmlformats.org/officeDocument/2006/relationships/slide" Target="/ppt/slides/slide5.xml" Id="Ra4828affe3b544d5" /><Relationship Type="http://schemas.openxmlformats.org/officeDocument/2006/relationships/slide" Target="/ppt/slides/slide6.xml" Id="Rb321ed11a6d14a3e" /><Relationship Type="http://schemas.openxmlformats.org/officeDocument/2006/relationships/slide" Target="/ppt/slides/slide7.xml" Id="R5756695825e3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24c72c6df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1d7d663c04b59" /><Relationship Type="http://schemas.openxmlformats.org/officeDocument/2006/relationships/theme" Target="/ppt/slideMasters/theme/theme1.xml" Id="Rf14d2c69cbca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1d7d663c0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bd4d66838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956e1efac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e47d3fb3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6d5483e0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0c8ac5968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e6f6f71f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7ac78a0fc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