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e5bf5fe1304f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c0b3a3f8bf4544"/>
  </p:sldMasterIdLst>
  <p:sldIdLst>
    <p:sldId xmlns:r="http://schemas.openxmlformats.org/officeDocument/2006/relationships" id="256" r:id="R5e11302d49944ae3"/>
    <p:sldId xmlns:r="http://schemas.openxmlformats.org/officeDocument/2006/relationships" id="257" r:id="R997d2b4b57ee4121"/>
    <p:sldId xmlns:r="http://schemas.openxmlformats.org/officeDocument/2006/relationships" id="258" r:id="R510c2500ec08484b"/>
    <p:sldId xmlns:r="http://schemas.openxmlformats.org/officeDocument/2006/relationships" id="259" r:id="Re4ff2b526e174e8c"/>
    <p:sldId xmlns:r="http://schemas.openxmlformats.org/officeDocument/2006/relationships" id="260" r:id="R370eef4d3e044bb7"/>
    <p:sldId xmlns:r="http://schemas.openxmlformats.org/officeDocument/2006/relationships" id="261" r:id="Ra297ebb2564f439d"/>
    <p:sldId xmlns:r="http://schemas.openxmlformats.org/officeDocument/2006/relationships" id="262" r:id="Rbba84edecc8349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0b3a3f8bf4544" /><Relationship Type="http://schemas.openxmlformats.org/officeDocument/2006/relationships/slide" Target="/ppt/slides/slide1.xml" Id="R5e11302d49944ae3" /><Relationship Type="http://schemas.openxmlformats.org/officeDocument/2006/relationships/slide" Target="/ppt/slides/slide2.xml" Id="R997d2b4b57ee4121" /><Relationship Type="http://schemas.openxmlformats.org/officeDocument/2006/relationships/slide" Target="/ppt/slides/slide3.xml" Id="R510c2500ec08484b" /><Relationship Type="http://schemas.openxmlformats.org/officeDocument/2006/relationships/slide" Target="/ppt/slides/slide4.xml" Id="Re4ff2b526e174e8c" /><Relationship Type="http://schemas.openxmlformats.org/officeDocument/2006/relationships/slide" Target="/ppt/slides/slide5.xml" Id="R370eef4d3e044bb7" /><Relationship Type="http://schemas.openxmlformats.org/officeDocument/2006/relationships/slide" Target="/ppt/slides/slide6.xml" Id="Ra297ebb2564f439d" /><Relationship Type="http://schemas.openxmlformats.org/officeDocument/2006/relationships/slide" Target="/ppt/slides/slide7.xml" Id="Rbba84edecc8349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94439cc124e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fc0aacf604b33" /><Relationship Type="http://schemas.openxmlformats.org/officeDocument/2006/relationships/theme" Target="/ppt/slideMasters/theme/theme1.xml" Id="Rdff3a86392db43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8fc0aacf604b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15772efc946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1527b39d944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e72dc918f47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5863cf8da4f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eff89203c47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01ffc8af74b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a3e5a10dd46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10 847 726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10 458 657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10 210 743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202 106 022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202 384 814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ANDERS GUDMUND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994 700 111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