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044e99350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d92edc1304999"/>
  </p:sldMasterIdLst>
  <p:sldIdLst>
    <p:sldId xmlns:r="http://schemas.openxmlformats.org/officeDocument/2006/relationships" id="256" r:id="R1f9a9da07a904b33"/>
    <p:sldId xmlns:r="http://schemas.openxmlformats.org/officeDocument/2006/relationships" id="257" r:id="R47015e5e06384763"/>
    <p:sldId xmlns:r="http://schemas.openxmlformats.org/officeDocument/2006/relationships" id="258" r:id="R336145fed10445db"/>
    <p:sldId xmlns:r="http://schemas.openxmlformats.org/officeDocument/2006/relationships" id="259" r:id="R24675be4f69240d9"/>
    <p:sldId xmlns:r="http://schemas.openxmlformats.org/officeDocument/2006/relationships" id="260" r:id="R0244384cb011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d92edc1304999" /><Relationship Type="http://schemas.openxmlformats.org/officeDocument/2006/relationships/slide" Target="/ppt/slides/slide1.xml" Id="R1f9a9da07a904b33" /><Relationship Type="http://schemas.openxmlformats.org/officeDocument/2006/relationships/slide" Target="/ppt/slides/slide2.xml" Id="R47015e5e06384763" /><Relationship Type="http://schemas.openxmlformats.org/officeDocument/2006/relationships/slide" Target="/ppt/slides/slide3.xml" Id="R336145fed10445db" /><Relationship Type="http://schemas.openxmlformats.org/officeDocument/2006/relationships/slide" Target="/ppt/slides/slide4.xml" Id="R24675be4f69240d9" /><Relationship Type="http://schemas.openxmlformats.org/officeDocument/2006/relationships/slide" Target="/ppt/slides/slide5.xml" Id="R0244384cb011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75e4699a8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6b801ed54879" /><Relationship Type="http://schemas.openxmlformats.org/officeDocument/2006/relationships/theme" Target="/ppt/slideMasters/theme/theme1.xml" Id="R31074f1f2006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86b801ed5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2a4efcdc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a492a622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cf651547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63c56231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24241d6c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