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afdb17c64474a9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59572eee4a94d68"/>
  </p:sldMasterIdLst>
  <p:sldIdLst>
    <p:sldId xmlns:r="http://schemas.openxmlformats.org/officeDocument/2006/relationships" id="256" r:id="R2afcb6865f194480"/>
    <p:sldId xmlns:r="http://schemas.openxmlformats.org/officeDocument/2006/relationships" id="257" r:id="R60947861eaa347e4"/>
    <p:sldId xmlns:r="http://schemas.openxmlformats.org/officeDocument/2006/relationships" id="258" r:id="R95498c250b2440cc"/>
    <p:sldId xmlns:r="http://schemas.openxmlformats.org/officeDocument/2006/relationships" id="259" r:id="Rd0c83e11b7d54309"/>
    <p:sldId xmlns:r="http://schemas.openxmlformats.org/officeDocument/2006/relationships" id="260" r:id="R462661e83af1427c"/>
    <p:sldId xmlns:r="http://schemas.openxmlformats.org/officeDocument/2006/relationships" id="261" r:id="R982e474fa2834f2a"/>
    <p:sldId xmlns:r="http://schemas.openxmlformats.org/officeDocument/2006/relationships" id="262" r:id="Rdf292bfb0d3a489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9572eee4a94d68" /><Relationship Type="http://schemas.openxmlformats.org/officeDocument/2006/relationships/slide" Target="/ppt/slides/slide1.xml" Id="R2afcb6865f194480" /><Relationship Type="http://schemas.openxmlformats.org/officeDocument/2006/relationships/slide" Target="/ppt/slides/slide2.xml" Id="R60947861eaa347e4" /><Relationship Type="http://schemas.openxmlformats.org/officeDocument/2006/relationships/slide" Target="/ppt/slides/slide3.xml" Id="R95498c250b2440cc" /><Relationship Type="http://schemas.openxmlformats.org/officeDocument/2006/relationships/slide" Target="/ppt/slides/slide4.xml" Id="Rd0c83e11b7d54309" /><Relationship Type="http://schemas.openxmlformats.org/officeDocument/2006/relationships/slide" Target="/ppt/slides/slide5.xml" Id="R462661e83af1427c" /><Relationship Type="http://schemas.openxmlformats.org/officeDocument/2006/relationships/slide" Target="/ppt/slides/slide6.xml" Id="R982e474fa2834f2a" /><Relationship Type="http://schemas.openxmlformats.org/officeDocument/2006/relationships/slide" Target="/ppt/slides/slide7.xml" Id="Rdf292bfb0d3a489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e06995a45b4b4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b0ac3d7e544882" /><Relationship Type="http://schemas.openxmlformats.org/officeDocument/2006/relationships/theme" Target="/ppt/slideMasters/theme/theme1.xml" Id="R3cbcc94f9a8a4c2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9b0ac3d7e54488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c69344916a468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d0b8b3064747c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a3d22778a84cb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0053cc0b3f48a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490d3d5f9a420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4742de0c6a40d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6c266a0748416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BERGEN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BERGEN REVISJON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9 460 884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4 603 016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3 726 977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1 569 478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8 365 616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NÆSS TERJE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 SANDVIK AS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5013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994 724 010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REVISJON AS</a:t>
            </a:r>
          </a:p>
        </p:txBody>
      </p:sp>
    </p:spTree>
  </p:cSld>
  <p:clrMapOvr>
    <a:masterClrMapping xmlns:a="http://schemas.openxmlformats.org/drawingml/2006/main"/>
  </p:clrMapOvr>
</p:sld>
</file>