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6908bac8a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25235746945fa"/>
  </p:sldMasterIdLst>
  <p:sldIdLst>
    <p:sldId xmlns:r="http://schemas.openxmlformats.org/officeDocument/2006/relationships" id="256" r:id="R7c04a4a1b0f44c28"/>
    <p:sldId xmlns:r="http://schemas.openxmlformats.org/officeDocument/2006/relationships" id="257" r:id="Ra46515b6b51d410f"/>
    <p:sldId xmlns:r="http://schemas.openxmlformats.org/officeDocument/2006/relationships" id="258" r:id="Ref6a2e7b1cb54bf2"/>
    <p:sldId xmlns:r="http://schemas.openxmlformats.org/officeDocument/2006/relationships" id="259" r:id="Rfb67e0b210a346f3"/>
    <p:sldId xmlns:r="http://schemas.openxmlformats.org/officeDocument/2006/relationships" id="260" r:id="R465fb407e3dc4d8e"/>
    <p:sldId xmlns:r="http://schemas.openxmlformats.org/officeDocument/2006/relationships" id="261" r:id="Rac0a091f075f43fd"/>
    <p:sldId xmlns:r="http://schemas.openxmlformats.org/officeDocument/2006/relationships" id="262" r:id="R28e4b6cf1e49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25235746945fa" /><Relationship Type="http://schemas.openxmlformats.org/officeDocument/2006/relationships/slide" Target="/ppt/slides/slide1.xml" Id="R7c04a4a1b0f44c28" /><Relationship Type="http://schemas.openxmlformats.org/officeDocument/2006/relationships/slide" Target="/ppt/slides/slide2.xml" Id="Ra46515b6b51d410f" /><Relationship Type="http://schemas.openxmlformats.org/officeDocument/2006/relationships/slide" Target="/ppt/slides/slide3.xml" Id="Ref6a2e7b1cb54bf2" /><Relationship Type="http://schemas.openxmlformats.org/officeDocument/2006/relationships/slide" Target="/ppt/slides/slide4.xml" Id="Rfb67e0b210a346f3" /><Relationship Type="http://schemas.openxmlformats.org/officeDocument/2006/relationships/slide" Target="/ppt/slides/slide5.xml" Id="R465fb407e3dc4d8e" /><Relationship Type="http://schemas.openxmlformats.org/officeDocument/2006/relationships/slide" Target="/ppt/slides/slide6.xml" Id="Rac0a091f075f43fd" /><Relationship Type="http://schemas.openxmlformats.org/officeDocument/2006/relationships/slide" Target="/ppt/slides/slide7.xml" Id="R28e4b6cf1e49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da784e74b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3dad8ffe4a2c" /><Relationship Type="http://schemas.openxmlformats.org/officeDocument/2006/relationships/theme" Target="/ppt/slideMasters/theme/theme1.xml" Id="R378e205174c0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93dad8ffe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e90c616bc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3a5cd8ea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a0617198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87b5ca28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446e06c5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d353162f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81bb3914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REGNSKAP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7 785 945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HAANSHUUS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OLAV SANDBERG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Destilleriveien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