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41964a11c54b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2d4c50c98a4f55"/>
  </p:sldMasterIdLst>
  <p:sldIdLst>
    <p:sldId xmlns:r="http://schemas.openxmlformats.org/officeDocument/2006/relationships" id="256" r:id="R9418f27e972f4049"/>
    <p:sldId xmlns:r="http://schemas.openxmlformats.org/officeDocument/2006/relationships" id="257" r:id="Rdde36cfcd5a3470f"/>
    <p:sldId xmlns:r="http://schemas.openxmlformats.org/officeDocument/2006/relationships" id="258" r:id="R24e2941d7cb6460b"/>
    <p:sldId xmlns:r="http://schemas.openxmlformats.org/officeDocument/2006/relationships" id="259" r:id="Rf953102f09a24e33"/>
    <p:sldId xmlns:r="http://schemas.openxmlformats.org/officeDocument/2006/relationships" id="260" r:id="Rfb4e7748b0324f0d"/>
    <p:sldId xmlns:r="http://schemas.openxmlformats.org/officeDocument/2006/relationships" id="261" r:id="R6f77a030cc0f4802"/>
    <p:sldId xmlns:r="http://schemas.openxmlformats.org/officeDocument/2006/relationships" id="262" r:id="R131e86f6ef52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d4c50c98a4f55" /><Relationship Type="http://schemas.openxmlformats.org/officeDocument/2006/relationships/slide" Target="/ppt/slides/slide1.xml" Id="R9418f27e972f4049" /><Relationship Type="http://schemas.openxmlformats.org/officeDocument/2006/relationships/slide" Target="/ppt/slides/slide2.xml" Id="Rdde36cfcd5a3470f" /><Relationship Type="http://schemas.openxmlformats.org/officeDocument/2006/relationships/slide" Target="/ppt/slides/slide3.xml" Id="R24e2941d7cb6460b" /><Relationship Type="http://schemas.openxmlformats.org/officeDocument/2006/relationships/slide" Target="/ppt/slides/slide4.xml" Id="Rf953102f09a24e33" /><Relationship Type="http://schemas.openxmlformats.org/officeDocument/2006/relationships/slide" Target="/ppt/slides/slide5.xml" Id="Rfb4e7748b0324f0d" /><Relationship Type="http://schemas.openxmlformats.org/officeDocument/2006/relationships/slide" Target="/ppt/slides/slide6.xml" Id="R6f77a030cc0f4802" /><Relationship Type="http://schemas.openxmlformats.org/officeDocument/2006/relationships/slide" Target="/ppt/slides/slide7.xml" Id="R131e86f6ef52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60b30e645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5a7b06a154c15" /><Relationship Type="http://schemas.openxmlformats.org/officeDocument/2006/relationships/theme" Target="/ppt/slideMasters/theme/theme1.xml" Id="R07eb6f4b5c81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f5a7b06a15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9f08ac14340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2ec87fdad48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7399389e4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260fe1e79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3790188db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e5036223e4a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6d4d8f36d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 ØKONOMI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15 103 147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4 535 020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SPAREBANK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ØSTLIE HJELMERVIK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ØKONOMIRINGEN VÅLER AS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Negardssvingen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post@abutvikling.no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994 745 433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