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32d1aa3f3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ec5b9679d4478"/>
  </p:sldMasterIdLst>
  <p:sldIdLst>
    <p:sldId xmlns:r="http://schemas.openxmlformats.org/officeDocument/2006/relationships" id="256" r:id="R9428489e5ac441bd"/>
    <p:sldId xmlns:r="http://schemas.openxmlformats.org/officeDocument/2006/relationships" id="257" r:id="R40cb893c1c7f42e9"/>
    <p:sldId xmlns:r="http://schemas.openxmlformats.org/officeDocument/2006/relationships" id="258" r:id="R39081786019c4aed"/>
    <p:sldId xmlns:r="http://schemas.openxmlformats.org/officeDocument/2006/relationships" id="259" r:id="Re0e8b724b62640c9"/>
    <p:sldId xmlns:r="http://schemas.openxmlformats.org/officeDocument/2006/relationships" id="260" r:id="Rba534a91705549d6"/>
    <p:sldId xmlns:r="http://schemas.openxmlformats.org/officeDocument/2006/relationships" id="261" r:id="R3ab6e96e250c49f8"/>
    <p:sldId xmlns:r="http://schemas.openxmlformats.org/officeDocument/2006/relationships" id="262" r:id="Rdb94629395a3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ec5b9679d4478" /><Relationship Type="http://schemas.openxmlformats.org/officeDocument/2006/relationships/slide" Target="/ppt/slides/slide1.xml" Id="R9428489e5ac441bd" /><Relationship Type="http://schemas.openxmlformats.org/officeDocument/2006/relationships/slide" Target="/ppt/slides/slide2.xml" Id="R40cb893c1c7f42e9" /><Relationship Type="http://schemas.openxmlformats.org/officeDocument/2006/relationships/slide" Target="/ppt/slides/slide3.xml" Id="R39081786019c4aed" /><Relationship Type="http://schemas.openxmlformats.org/officeDocument/2006/relationships/slide" Target="/ppt/slides/slide4.xml" Id="Re0e8b724b62640c9" /><Relationship Type="http://schemas.openxmlformats.org/officeDocument/2006/relationships/slide" Target="/ppt/slides/slide5.xml" Id="Rba534a91705549d6" /><Relationship Type="http://schemas.openxmlformats.org/officeDocument/2006/relationships/slide" Target="/ppt/slides/slide6.xml" Id="R3ab6e96e250c49f8" /><Relationship Type="http://schemas.openxmlformats.org/officeDocument/2006/relationships/slide" Target="/ppt/slides/slide7.xml" Id="Rdb94629395a3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0bc0d48e7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d6ec1b2d44a4c" /><Relationship Type="http://schemas.openxmlformats.org/officeDocument/2006/relationships/theme" Target="/ppt/slideMasters/theme/theme1.xml" Id="R97699adbed52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d6ec1b2d4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7e8f1c5c5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bde19812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0bed9c39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c1db7a87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1ed24cfe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23b3e3e5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a63122ad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