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81df63c99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0203bb07d425e"/>
  </p:sldMasterIdLst>
  <p:sldIdLst>
    <p:sldId xmlns:r="http://schemas.openxmlformats.org/officeDocument/2006/relationships" id="256" r:id="R215c26fc46124850"/>
    <p:sldId xmlns:r="http://schemas.openxmlformats.org/officeDocument/2006/relationships" id="257" r:id="R6b9c27cf560842da"/>
    <p:sldId xmlns:r="http://schemas.openxmlformats.org/officeDocument/2006/relationships" id="258" r:id="Rfc6a62d97ffe4fc9"/>
    <p:sldId xmlns:r="http://schemas.openxmlformats.org/officeDocument/2006/relationships" id="259" r:id="R1d27ac1f6ba14f24"/>
    <p:sldId xmlns:r="http://schemas.openxmlformats.org/officeDocument/2006/relationships" id="260" r:id="R6e7e11bb4fbd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0203bb07d425e" /><Relationship Type="http://schemas.openxmlformats.org/officeDocument/2006/relationships/slide" Target="/ppt/slides/slide1.xml" Id="R215c26fc46124850" /><Relationship Type="http://schemas.openxmlformats.org/officeDocument/2006/relationships/slide" Target="/ppt/slides/slide2.xml" Id="R6b9c27cf560842da" /><Relationship Type="http://schemas.openxmlformats.org/officeDocument/2006/relationships/slide" Target="/ppt/slides/slide3.xml" Id="Rfc6a62d97ffe4fc9" /><Relationship Type="http://schemas.openxmlformats.org/officeDocument/2006/relationships/slide" Target="/ppt/slides/slide4.xml" Id="R1d27ac1f6ba14f24" /><Relationship Type="http://schemas.openxmlformats.org/officeDocument/2006/relationships/slide" Target="/ppt/slides/slide5.xml" Id="R6e7e11bb4fbd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f95fca3b7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2d78217e4d4e" /><Relationship Type="http://schemas.openxmlformats.org/officeDocument/2006/relationships/theme" Target="/ppt/slideMasters/theme/theme1.xml" Id="R57e9f7a6c4bd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72d78217e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c9bb2596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6b584a74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fce01a4e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ebb83ac4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fd1ef665b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