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76be68e05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875e3e355c4c92"/>
  </p:sldMasterIdLst>
  <p:sldIdLst>
    <p:sldId xmlns:r="http://schemas.openxmlformats.org/officeDocument/2006/relationships" id="256" r:id="R848093aef26247c6"/>
    <p:sldId xmlns:r="http://schemas.openxmlformats.org/officeDocument/2006/relationships" id="257" r:id="R09db8bf12db54731"/>
    <p:sldId xmlns:r="http://schemas.openxmlformats.org/officeDocument/2006/relationships" id="258" r:id="Rde2645aba07f489f"/>
    <p:sldId xmlns:r="http://schemas.openxmlformats.org/officeDocument/2006/relationships" id="259" r:id="R807f9df33cbb43fa"/>
    <p:sldId xmlns:r="http://schemas.openxmlformats.org/officeDocument/2006/relationships" id="260" r:id="R41c5de1cc129432b"/>
    <p:sldId xmlns:r="http://schemas.openxmlformats.org/officeDocument/2006/relationships" id="261" r:id="R29fe6b212e0149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75e3e355c4c92" /><Relationship Type="http://schemas.openxmlformats.org/officeDocument/2006/relationships/slide" Target="/ppt/slides/slide1.xml" Id="R848093aef26247c6" /><Relationship Type="http://schemas.openxmlformats.org/officeDocument/2006/relationships/slide" Target="/ppt/slides/slide2.xml" Id="R09db8bf12db54731" /><Relationship Type="http://schemas.openxmlformats.org/officeDocument/2006/relationships/slide" Target="/ppt/slides/slide3.xml" Id="Rde2645aba07f489f" /><Relationship Type="http://schemas.openxmlformats.org/officeDocument/2006/relationships/slide" Target="/ppt/slides/slide4.xml" Id="R807f9df33cbb43fa" /><Relationship Type="http://schemas.openxmlformats.org/officeDocument/2006/relationships/slide" Target="/ppt/slides/slide5.xml" Id="R41c5de1cc129432b" /><Relationship Type="http://schemas.openxmlformats.org/officeDocument/2006/relationships/slide" Target="/ppt/slides/slide6.xml" Id="R29fe6b212e0149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74898d242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f4014dd2e47a3" /><Relationship Type="http://schemas.openxmlformats.org/officeDocument/2006/relationships/theme" Target="/ppt/slideMasters/theme/theme1.xml" Id="R44dfd193c9ae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0f4014dd2e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d0ddb8e4040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1f5acb85840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6be02b276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39ceaa09c46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81f99dd5d46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8b7f251b844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JIH HOLDING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−203 001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8 371 351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34 788 230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36 987 583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Godvikveien 42E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994 819 569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