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cf771387f643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19dffdf89143f1"/>
  </p:sldMasterIdLst>
  <p:sldIdLst>
    <p:sldId xmlns:r="http://schemas.openxmlformats.org/officeDocument/2006/relationships" id="256" r:id="Ra5607acaa2354cbe"/>
    <p:sldId xmlns:r="http://schemas.openxmlformats.org/officeDocument/2006/relationships" id="257" r:id="R8b4a412ead634ae6"/>
    <p:sldId xmlns:r="http://schemas.openxmlformats.org/officeDocument/2006/relationships" id="258" r:id="R25f54deda6724fb6"/>
    <p:sldId xmlns:r="http://schemas.openxmlformats.org/officeDocument/2006/relationships" id="259" r:id="R2470e077f7854784"/>
    <p:sldId xmlns:r="http://schemas.openxmlformats.org/officeDocument/2006/relationships" id="260" r:id="R16066a288bd24960"/>
    <p:sldId xmlns:r="http://schemas.openxmlformats.org/officeDocument/2006/relationships" id="261" r:id="R2a8af0c9030943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19dffdf89143f1" /><Relationship Type="http://schemas.openxmlformats.org/officeDocument/2006/relationships/slide" Target="/ppt/slides/slide1.xml" Id="Ra5607acaa2354cbe" /><Relationship Type="http://schemas.openxmlformats.org/officeDocument/2006/relationships/slide" Target="/ppt/slides/slide2.xml" Id="R8b4a412ead634ae6" /><Relationship Type="http://schemas.openxmlformats.org/officeDocument/2006/relationships/slide" Target="/ppt/slides/slide3.xml" Id="R25f54deda6724fb6" /><Relationship Type="http://schemas.openxmlformats.org/officeDocument/2006/relationships/slide" Target="/ppt/slides/slide4.xml" Id="R2470e077f7854784" /><Relationship Type="http://schemas.openxmlformats.org/officeDocument/2006/relationships/slide" Target="/ppt/slides/slide5.xml" Id="R16066a288bd24960" /><Relationship Type="http://schemas.openxmlformats.org/officeDocument/2006/relationships/slide" Target="/ppt/slides/slide6.xml" Id="R2a8af0c9030943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f06281e70040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4b14e34a44b94" /><Relationship Type="http://schemas.openxmlformats.org/officeDocument/2006/relationships/theme" Target="/ppt/slideMasters/theme/theme1.xml" Id="R3740c556f2934a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94b14e34a44b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3836d936644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c7b3de9f047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ebee7e1e746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aff8c85be47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1b63fb98245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a7896801d46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BFV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BFV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BFV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BFV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BFV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BFV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13 52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firmapost@byggforvaltning.no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994 829 939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BFV REGNSKAP AS</a:t>
            </a:r>
          </a:p>
        </p:txBody>
      </p:sp>
    </p:spTree>
  </p:cSld>
  <p:clrMapOvr>
    <a:masterClrMapping xmlns:a="http://schemas.openxmlformats.org/drawingml/2006/main"/>
  </p:clrMapOvr>
</p:sld>
</file>