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513510b821b462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22e834c6dfc420e"/>
  </p:sldMasterIdLst>
  <p:sldIdLst>
    <p:sldId xmlns:r="http://schemas.openxmlformats.org/officeDocument/2006/relationships" id="256" r:id="Ra6878e1fd26e497b"/>
    <p:sldId xmlns:r="http://schemas.openxmlformats.org/officeDocument/2006/relationships" id="257" r:id="R925a7c1f74124c6b"/>
    <p:sldId xmlns:r="http://schemas.openxmlformats.org/officeDocument/2006/relationships" id="258" r:id="Re7e8f3a3ab7a497e"/>
    <p:sldId xmlns:r="http://schemas.openxmlformats.org/officeDocument/2006/relationships" id="259" r:id="R0f9048e1c74f4e07"/>
    <p:sldId xmlns:r="http://schemas.openxmlformats.org/officeDocument/2006/relationships" id="260" r:id="R2019f327bead4b9b"/>
    <p:sldId xmlns:r="http://schemas.openxmlformats.org/officeDocument/2006/relationships" id="261" r:id="Re72842a856e44676"/>
    <p:sldId xmlns:r="http://schemas.openxmlformats.org/officeDocument/2006/relationships" id="262" r:id="R49fed94a1f01463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22e834c6dfc420e" /><Relationship Type="http://schemas.openxmlformats.org/officeDocument/2006/relationships/slide" Target="/ppt/slides/slide1.xml" Id="Ra6878e1fd26e497b" /><Relationship Type="http://schemas.openxmlformats.org/officeDocument/2006/relationships/slide" Target="/ppt/slides/slide2.xml" Id="R925a7c1f74124c6b" /><Relationship Type="http://schemas.openxmlformats.org/officeDocument/2006/relationships/slide" Target="/ppt/slides/slide3.xml" Id="Re7e8f3a3ab7a497e" /><Relationship Type="http://schemas.openxmlformats.org/officeDocument/2006/relationships/slide" Target="/ppt/slides/slide4.xml" Id="R0f9048e1c74f4e07" /><Relationship Type="http://schemas.openxmlformats.org/officeDocument/2006/relationships/slide" Target="/ppt/slides/slide5.xml" Id="R2019f327bead4b9b" /><Relationship Type="http://schemas.openxmlformats.org/officeDocument/2006/relationships/slide" Target="/ppt/slides/slide6.xml" Id="Re72842a856e44676" /><Relationship Type="http://schemas.openxmlformats.org/officeDocument/2006/relationships/slide" Target="/ppt/slides/slide7.xml" Id="R49fed94a1f01463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7040d4094274ad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7209673b664692" /><Relationship Type="http://schemas.openxmlformats.org/officeDocument/2006/relationships/theme" Target="/ppt/slideMasters/theme/theme1.xml" Id="R9e8f9a5fd92b478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f7209673b66469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a662e653be4df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5cec78f337488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9fcb1718b54ac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6f02b819d14e5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b4d81cc2b6461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e67ab9b74a47d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4a8ab9622547e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BFV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BFV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BFV REGNSKAP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BFV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BFV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BFV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2 740 604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1 345 069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1 187 169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124 043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1 704 729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BFV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BYGGFORVALTNING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BFV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Bygdøy allé 111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13 52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firmapost@byggforvaltning.no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994 829 939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BFV REGNSKAP AS</a:t>
            </a:r>
          </a:p>
        </p:txBody>
      </p:sp>
    </p:spTree>
  </p:cSld>
  <p:clrMapOvr>
    <a:masterClrMapping xmlns:a="http://schemas.openxmlformats.org/drawingml/2006/main"/>
  </p:clrMapOvr>
</p:sld>
</file>