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8ebd6722740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0b6eefd8b4cf8"/>
  </p:sldMasterIdLst>
  <p:sldIdLst>
    <p:sldId xmlns:r="http://schemas.openxmlformats.org/officeDocument/2006/relationships" id="256" r:id="Rb3ec80645e944e70"/>
    <p:sldId xmlns:r="http://schemas.openxmlformats.org/officeDocument/2006/relationships" id="257" r:id="Rf97a570f372f4f67"/>
    <p:sldId xmlns:r="http://schemas.openxmlformats.org/officeDocument/2006/relationships" id="258" r:id="R64ea68cd9cf140f3"/>
    <p:sldId xmlns:r="http://schemas.openxmlformats.org/officeDocument/2006/relationships" id="259" r:id="Rd7787cea0e8244cf"/>
    <p:sldId xmlns:r="http://schemas.openxmlformats.org/officeDocument/2006/relationships" id="260" r:id="Rcbbf7dd1d45d41c5"/>
    <p:sldId xmlns:r="http://schemas.openxmlformats.org/officeDocument/2006/relationships" id="261" r:id="R11915fcfaeaf4b74"/>
    <p:sldId xmlns:r="http://schemas.openxmlformats.org/officeDocument/2006/relationships" id="262" r:id="R17ecc43dce86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0b6eefd8b4cf8" /><Relationship Type="http://schemas.openxmlformats.org/officeDocument/2006/relationships/slide" Target="/ppt/slides/slide1.xml" Id="Rb3ec80645e944e70" /><Relationship Type="http://schemas.openxmlformats.org/officeDocument/2006/relationships/slide" Target="/ppt/slides/slide2.xml" Id="Rf97a570f372f4f67" /><Relationship Type="http://schemas.openxmlformats.org/officeDocument/2006/relationships/slide" Target="/ppt/slides/slide3.xml" Id="R64ea68cd9cf140f3" /><Relationship Type="http://schemas.openxmlformats.org/officeDocument/2006/relationships/slide" Target="/ppt/slides/slide4.xml" Id="Rd7787cea0e8244cf" /><Relationship Type="http://schemas.openxmlformats.org/officeDocument/2006/relationships/slide" Target="/ppt/slides/slide5.xml" Id="Rcbbf7dd1d45d41c5" /><Relationship Type="http://schemas.openxmlformats.org/officeDocument/2006/relationships/slide" Target="/ppt/slides/slide6.xml" Id="R11915fcfaeaf4b74" /><Relationship Type="http://schemas.openxmlformats.org/officeDocument/2006/relationships/slide" Target="/ppt/slides/slide7.xml" Id="R17ecc43dce86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8c3d498ad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cac7793d34691" /><Relationship Type="http://schemas.openxmlformats.org/officeDocument/2006/relationships/theme" Target="/ppt/slideMasters/theme/theme1.xml" Id="R3e04eef465c6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cac7793d3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025f6766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4d8489f60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307a68fc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bb4ae09dd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adddc200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0eb2002a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0673ec3e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