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483caebde6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cfc8c6e214302"/>
  </p:sldMasterIdLst>
  <p:sldIdLst>
    <p:sldId xmlns:r="http://schemas.openxmlformats.org/officeDocument/2006/relationships" id="256" r:id="R42aee55c8f4641a3"/>
    <p:sldId xmlns:r="http://schemas.openxmlformats.org/officeDocument/2006/relationships" id="257" r:id="R0e1222914b7c4211"/>
    <p:sldId xmlns:r="http://schemas.openxmlformats.org/officeDocument/2006/relationships" id="258" r:id="R1d51878d27f54b2f"/>
    <p:sldId xmlns:r="http://schemas.openxmlformats.org/officeDocument/2006/relationships" id="259" r:id="R1cad1e54736c44e2"/>
    <p:sldId xmlns:r="http://schemas.openxmlformats.org/officeDocument/2006/relationships" id="260" r:id="Rba252e06cdb74d0d"/>
    <p:sldId xmlns:r="http://schemas.openxmlformats.org/officeDocument/2006/relationships" id="261" r:id="R01418c62cab64d02"/>
    <p:sldId xmlns:r="http://schemas.openxmlformats.org/officeDocument/2006/relationships" id="262" r:id="R51ff45b045a2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cfc8c6e214302" /><Relationship Type="http://schemas.openxmlformats.org/officeDocument/2006/relationships/slide" Target="/ppt/slides/slide1.xml" Id="R42aee55c8f4641a3" /><Relationship Type="http://schemas.openxmlformats.org/officeDocument/2006/relationships/slide" Target="/ppt/slides/slide2.xml" Id="R0e1222914b7c4211" /><Relationship Type="http://schemas.openxmlformats.org/officeDocument/2006/relationships/slide" Target="/ppt/slides/slide3.xml" Id="R1d51878d27f54b2f" /><Relationship Type="http://schemas.openxmlformats.org/officeDocument/2006/relationships/slide" Target="/ppt/slides/slide4.xml" Id="R1cad1e54736c44e2" /><Relationship Type="http://schemas.openxmlformats.org/officeDocument/2006/relationships/slide" Target="/ppt/slides/slide5.xml" Id="Rba252e06cdb74d0d" /><Relationship Type="http://schemas.openxmlformats.org/officeDocument/2006/relationships/slide" Target="/ppt/slides/slide6.xml" Id="R01418c62cab64d02" /><Relationship Type="http://schemas.openxmlformats.org/officeDocument/2006/relationships/slide" Target="/ppt/slides/slide7.xml" Id="R51ff45b045a2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6a9d1989b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d6b68774b4632" /><Relationship Type="http://schemas.openxmlformats.org/officeDocument/2006/relationships/theme" Target="/ppt/slideMasters/theme/theme1.xml" Id="R65a3d2f864dc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d6b68774b46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c79f3968c40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d15ed2ab48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1aa26ae7c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c3f6ad6d7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0fd152a9649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8ecbdc945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7d159528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44 723 459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13 559 842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