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fba9cb9ef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e99d9cd7749b5"/>
  </p:sldMasterIdLst>
  <p:sldIdLst>
    <p:sldId xmlns:r="http://schemas.openxmlformats.org/officeDocument/2006/relationships" id="256" r:id="R228f067d588a44a7"/>
    <p:sldId xmlns:r="http://schemas.openxmlformats.org/officeDocument/2006/relationships" id="257" r:id="R7cb334613ed447dc"/>
    <p:sldId xmlns:r="http://schemas.openxmlformats.org/officeDocument/2006/relationships" id="258" r:id="Rb8f5a28b4b8242b2"/>
    <p:sldId xmlns:r="http://schemas.openxmlformats.org/officeDocument/2006/relationships" id="259" r:id="Rb575f0b589d84d64"/>
    <p:sldId xmlns:r="http://schemas.openxmlformats.org/officeDocument/2006/relationships" id="260" r:id="R92bc5838695f49f4"/>
    <p:sldId xmlns:r="http://schemas.openxmlformats.org/officeDocument/2006/relationships" id="261" r:id="Rdf14fdfad5024478"/>
    <p:sldId xmlns:r="http://schemas.openxmlformats.org/officeDocument/2006/relationships" id="262" r:id="R748430687ba3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e99d9cd7749b5" /><Relationship Type="http://schemas.openxmlformats.org/officeDocument/2006/relationships/slide" Target="/ppt/slides/slide1.xml" Id="R228f067d588a44a7" /><Relationship Type="http://schemas.openxmlformats.org/officeDocument/2006/relationships/slide" Target="/ppt/slides/slide2.xml" Id="R7cb334613ed447dc" /><Relationship Type="http://schemas.openxmlformats.org/officeDocument/2006/relationships/slide" Target="/ppt/slides/slide3.xml" Id="Rb8f5a28b4b8242b2" /><Relationship Type="http://schemas.openxmlformats.org/officeDocument/2006/relationships/slide" Target="/ppt/slides/slide4.xml" Id="Rb575f0b589d84d64" /><Relationship Type="http://schemas.openxmlformats.org/officeDocument/2006/relationships/slide" Target="/ppt/slides/slide5.xml" Id="R92bc5838695f49f4" /><Relationship Type="http://schemas.openxmlformats.org/officeDocument/2006/relationships/slide" Target="/ppt/slides/slide6.xml" Id="Rdf14fdfad5024478" /><Relationship Type="http://schemas.openxmlformats.org/officeDocument/2006/relationships/slide" Target="/ppt/slides/slide7.xml" Id="R748430687ba3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76779587e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f39c0e2ef4b04" /><Relationship Type="http://schemas.openxmlformats.org/officeDocument/2006/relationships/theme" Target="/ppt/slideMasters/theme/theme1.xml" Id="R991687838e39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f39c0e2ef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43392373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9510fc3e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3370c1679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83371b0bc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8642115b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50e8c7b3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ea3b2e98140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27 484 141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 MARTIN HAMNES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