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fa0be9313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91828f333946ec"/>
  </p:sldMasterIdLst>
  <p:sldIdLst>
    <p:sldId xmlns:r="http://schemas.openxmlformats.org/officeDocument/2006/relationships" id="256" r:id="R993648004a204b34"/>
    <p:sldId xmlns:r="http://schemas.openxmlformats.org/officeDocument/2006/relationships" id="257" r:id="R5aca97176a3f440d"/>
    <p:sldId xmlns:r="http://schemas.openxmlformats.org/officeDocument/2006/relationships" id="258" r:id="Ra50a9c1974a746dd"/>
    <p:sldId xmlns:r="http://schemas.openxmlformats.org/officeDocument/2006/relationships" id="259" r:id="R0adcfcec71ac43f4"/>
    <p:sldId xmlns:r="http://schemas.openxmlformats.org/officeDocument/2006/relationships" id="260" r:id="Rd009d2c106a8415f"/>
    <p:sldId xmlns:r="http://schemas.openxmlformats.org/officeDocument/2006/relationships" id="261" r:id="R804ace5086f1489b"/>
    <p:sldId xmlns:r="http://schemas.openxmlformats.org/officeDocument/2006/relationships" id="262" r:id="Rb5cbc2f46720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91828f333946ec" /><Relationship Type="http://schemas.openxmlformats.org/officeDocument/2006/relationships/slide" Target="/ppt/slides/slide1.xml" Id="R993648004a204b34" /><Relationship Type="http://schemas.openxmlformats.org/officeDocument/2006/relationships/slide" Target="/ppt/slides/slide2.xml" Id="R5aca97176a3f440d" /><Relationship Type="http://schemas.openxmlformats.org/officeDocument/2006/relationships/slide" Target="/ppt/slides/slide3.xml" Id="Ra50a9c1974a746dd" /><Relationship Type="http://schemas.openxmlformats.org/officeDocument/2006/relationships/slide" Target="/ppt/slides/slide4.xml" Id="R0adcfcec71ac43f4" /><Relationship Type="http://schemas.openxmlformats.org/officeDocument/2006/relationships/slide" Target="/ppt/slides/slide5.xml" Id="Rd009d2c106a8415f" /><Relationship Type="http://schemas.openxmlformats.org/officeDocument/2006/relationships/slide" Target="/ppt/slides/slide6.xml" Id="R804ace5086f1489b" /><Relationship Type="http://schemas.openxmlformats.org/officeDocument/2006/relationships/slide" Target="/ppt/slides/slide7.xml" Id="Rb5cbc2f46720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4ab059bec42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10cd1c4544a7" /><Relationship Type="http://schemas.openxmlformats.org/officeDocument/2006/relationships/theme" Target="/ppt/slideMasters/theme/theme1.xml" Id="R0086ec443c5b4d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9610cd1c45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32902473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be1e527e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8a419fa35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1e14828b64b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f438797ff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ac279beca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3a772f3a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BATTELHAVET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BATTELHAVET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5 546 935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25 192 734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25 884 815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VALVIK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Bjergelandet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trondvalvik@hotmail.com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994 887 130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BATTELHAVET AS</a:t>
            </a:r>
          </a:p>
        </p:txBody>
      </p:sp>
    </p:spTree>
  </p:cSld>
  <p:clrMapOvr>
    <a:masterClrMapping xmlns:a="http://schemas.openxmlformats.org/drawingml/2006/main"/>
  </p:clrMapOvr>
</p:sld>
</file>