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4ec8f932bf4a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0c40c0cf9f49b1"/>
  </p:sldMasterIdLst>
  <p:sldIdLst>
    <p:sldId xmlns:r="http://schemas.openxmlformats.org/officeDocument/2006/relationships" id="256" r:id="R597b9efab91a4fde"/>
    <p:sldId xmlns:r="http://schemas.openxmlformats.org/officeDocument/2006/relationships" id="257" r:id="R994c00a4b23b4587"/>
    <p:sldId xmlns:r="http://schemas.openxmlformats.org/officeDocument/2006/relationships" id="258" r:id="R2cd78be373ec45ad"/>
    <p:sldId xmlns:r="http://schemas.openxmlformats.org/officeDocument/2006/relationships" id="259" r:id="R49e83c106e36495e"/>
    <p:sldId xmlns:r="http://schemas.openxmlformats.org/officeDocument/2006/relationships" id="260" r:id="Rc11c46be6819408e"/>
    <p:sldId xmlns:r="http://schemas.openxmlformats.org/officeDocument/2006/relationships" id="261" r:id="Re064888d12f44a70"/>
    <p:sldId xmlns:r="http://schemas.openxmlformats.org/officeDocument/2006/relationships" id="262" r:id="Rb159ef8999b444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c40c0cf9f49b1" /><Relationship Type="http://schemas.openxmlformats.org/officeDocument/2006/relationships/slide" Target="/ppt/slides/slide1.xml" Id="R597b9efab91a4fde" /><Relationship Type="http://schemas.openxmlformats.org/officeDocument/2006/relationships/slide" Target="/ppt/slides/slide2.xml" Id="R994c00a4b23b4587" /><Relationship Type="http://schemas.openxmlformats.org/officeDocument/2006/relationships/slide" Target="/ppt/slides/slide3.xml" Id="R2cd78be373ec45ad" /><Relationship Type="http://schemas.openxmlformats.org/officeDocument/2006/relationships/slide" Target="/ppt/slides/slide4.xml" Id="R49e83c106e36495e" /><Relationship Type="http://schemas.openxmlformats.org/officeDocument/2006/relationships/slide" Target="/ppt/slides/slide5.xml" Id="Rc11c46be6819408e" /><Relationship Type="http://schemas.openxmlformats.org/officeDocument/2006/relationships/slide" Target="/ppt/slides/slide6.xml" Id="Re064888d12f44a70" /><Relationship Type="http://schemas.openxmlformats.org/officeDocument/2006/relationships/slide" Target="/ppt/slides/slide7.xml" Id="Rb159ef8999b444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9651890424b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43afd586040b9" /><Relationship Type="http://schemas.openxmlformats.org/officeDocument/2006/relationships/theme" Target="/ppt/slideMasters/theme/theme1.xml" Id="R921861ccccca48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b43afd586040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4428e1eef49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f384a564a46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ef8e73c9f4c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32efca6304b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2c1880d754a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9a2b02b6648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cbee43c4b45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VARDEMYR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VARDEMYR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−3 220 204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600 581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25 907 924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26 896 119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TERJE HAUGEBERG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ENGENESS HAUGEBERG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ENGENESS HAUGEBERG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Eikesetveien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994 888 730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VARDEMYR AS</a:t>
            </a:r>
          </a:p>
        </p:txBody>
      </p:sp>
    </p:spTree>
  </p:cSld>
  <p:clrMapOvr>
    <a:masterClrMapping xmlns:a="http://schemas.openxmlformats.org/drawingml/2006/main"/>
  </p:clrMapOvr>
</p:sld>
</file>