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637a8941ad48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e46ceafae3403d"/>
  </p:sldMasterIdLst>
  <p:sldIdLst>
    <p:sldId xmlns:r="http://schemas.openxmlformats.org/officeDocument/2006/relationships" id="256" r:id="Reacbccd919414848"/>
    <p:sldId xmlns:r="http://schemas.openxmlformats.org/officeDocument/2006/relationships" id="257" r:id="R5c910ca2623a43a3"/>
    <p:sldId xmlns:r="http://schemas.openxmlformats.org/officeDocument/2006/relationships" id="258" r:id="Rd144f024ebb248cd"/>
    <p:sldId xmlns:r="http://schemas.openxmlformats.org/officeDocument/2006/relationships" id="259" r:id="Re413e9db1d6c4a03"/>
    <p:sldId xmlns:r="http://schemas.openxmlformats.org/officeDocument/2006/relationships" id="260" r:id="Ref4e46452ffe47df"/>
    <p:sldId xmlns:r="http://schemas.openxmlformats.org/officeDocument/2006/relationships" id="261" r:id="R30f31106465a44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46ceafae3403d" /><Relationship Type="http://schemas.openxmlformats.org/officeDocument/2006/relationships/slide" Target="/ppt/slides/slide1.xml" Id="Reacbccd919414848" /><Relationship Type="http://schemas.openxmlformats.org/officeDocument/2006/relationships/slide" Target="/ppt/slides/slide2.xml" Id="R5c910ca2623a43a3" /><Relationship Type="http://schemas.openxmlformats.org/officeDocument/2006/relationships/slide" Target="/ppt/slides/slide3.xml" Id="Rd144f024ebb248cd" /><Relationship Type="http://schemas.openxmlformats.org/officeDocument/2006/relationships/slide" Target="/ppt/slides/slide4.xml" Id="Re413e9db1d6c4a03" /><Relationship Type="http://schemas.openxmlformats.org/officeDocument/2006/relationships/slide" Target="/ppt/slides/slide5.xml" Id="Ref4e46452ffe47df" /><Relationship Type="http://schemas.openxmlformats.org/officeDocument/2006/relationships/slide" Target="/ppt/slides/slide6.xml" Id="R30f31106465a44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6e5e6c1f144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99e378fd14765" /><Relationship Type="http://schemas.openxmlformats.org/officeDocument/2006/relationships/theme" Target="/ppt/slideMasters/theme/theme1.xml" Id="R5e2229c46ad94a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a99e378fd147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b9bc6aaec41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5b9570ab246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ca53acc164e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e576b66a542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8956134fa46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48897ef3949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UNGDOM I OPPDRAG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UNGDOM I OPPDRAG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96 435 649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1 213 823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1 213 823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54 823 825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110 502 504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Grimerudvegen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57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www.ywam.no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994 890 883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