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28ee7debc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2e51500a44c46"/>
  </p:sldMasterIdLst>
  <p:sldIdLst>
    <p:sldId xmlns:r="http://schemas.openxmlformats.org/officeDocument/2006/relationships" id="256" r:id="R0ba96e652c57472f"/>
    <p:sldId xmlns:r="http://schemas.openxmlformats.org/officeDocument/2006/relationships" id="257" r:id="Rf6bf8d5535564c2b"/>
    <p:sldId xmlns:r="http://schemas.openxmlformats.org/officeDocument/2006/relationships" id="258" r:id="R6640b0fc0f5c4277"/>
    <p:sldId xmlns:r="http://schemas.openxmlformats.org/officeDocument/2006/relationships" id="259" r:id="R3959f7cd98134b09"/>
    <p:sldId xmlns:r="http://schemas.openxmlformats.org/officeDocument/2006/relationships" id="260" r:id="Ra3bc641700254a20"/>
    <p:sldId xmlns:r="http://schemas.openxmlformats.org/officeDocument/2006/relationships" id="261" r:id="Rbd5ce6aeef7d44e0"/>
    <p:sldId xmlns:r="http://schemas.openxmlformats.org/officeDocument/2006/relationships" id="262" r:id="Re938e33e5561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2e51500a44c46" /><Relationship Type="http://schemas.openxmlformats.org/officeDocument/2006/relationships/slide" Target="/ppt/slides/slide1.xml" Id="R0ba96e652c57472f" /><Relationship Type="http://schemas.openxmlformats.org/officeDocument/2006/relationships/slide" Target="/ppt/slides/slide2.xml" Id="Rf6bf8d5535564c2b" /><Relationship Type="http://schemas.openxmlformats.org/officeDocument/2006/relationships/slide" Target="/ppt/slides/slide3.xml" Id="R6640b0fc0f5c4277" /><Relationship Type="http://schemas.openxmlformats.org/officeDocument/2006/relationships/slide" Target="/ppt/slides/slide4.xml" Id="R3959f7cd98134b09" /><Relationship Type="http://schemas.openxmlformats.org/officeDocument/2006/relationships/slide" Target="/ppt/slides/slide5.xml" Id="Ra3bc641700254a20" /><Relationship Type="http://schemas.openxmlformats.org/officeDocument/2006/relationships/slide" Target="/ppt/slides/slide6.xml" Id="Rbd5ce6aeef7d44e0" /><Relationship Type="http://schemas.openxmlformats.org/officeDocument/2006/relationships/slide" Target="/ppt/slides/slide7.xml" Id="Re938e33e5561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fe6e3726d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84bdf3aea4b2f" /><Relationship Type="http://schemas.openxmlformats.org/officeDocument/2006/relationships/theme" Target="/ppt/slideMasters/theme/theme1.xml" Id="R451451ca51b5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84bdf3aea4b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65abf93e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15add29d7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6106ca43a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cd3ea0ddd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2e34d478b41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640f1bcbb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e218a433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RETTEP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RETTEP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9 983 511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JAKOB BJERVE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ODDFRID GURI BJERVE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