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59363b621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27ad3bc5e40bf"/>
  </p:sldMasterIdLst>
  <p:sldIdLst>
    <p:sldId xmlns:r="http://schemas.openxmlformats.org/officeDocument/2006/relationships" id="256" r:id="R41f1a50a831d4962"/>
    <p:sldId xmlns:r="http://schemas.openxmlformats.org/officeDocument/2006/relationships" id="257" r:id="R8f4f8f7154f64a6f"/>
    <p:sldId xmlns:r="http://schemas.openxmlformats.org/officeDocument/2006/relationships" id="258" r:id="Ra38a711628e74428"/>
    <p:sldId xmlns:r="http://schemas.openxmlformats.org/officeDocument/2006/relationships" id="259" r:id="R9921277c5e7e474c"/>
    <p:sldId xmlns:r="http://schemas.openxmlformats.org/officeDocument/2006/relationships" id="260" r:id="R512f1630dceb43ae"/>
    <p:sldId xmlns:r="http://schemas.openxmlformats.org/officeDocument/2006/relationships" id="261" r:id="Rb0eb95b5d6f842f0"/>
    <p:sldId xmlns:r="http://schemas.openxmlformats.org/officeDocument/2006/relationships" id="262" r:id="Rd6c818606aa1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27ad3bc5e40bf" /><Relationship Type="http://schemas.openxmlformats.org/officeDocument/2006/relationships/slide" Target="/ppt/slides/slide1.xml" Id="R41f1a50a831d4962" /><Relationship Type="http://schemas.openxmlformats.org/officeDocument/2006/relationships/slide" Target="/ppt/slides/slide2.xml" Id="R8f4f8f7154f64a6f" /><Relationship Type="http://schemas.openxmlformats.org/officeDocument/2006/relationships/slide" Target="/ppt/slides/slide3.xml" Id="Ra38a711628e74428" /><Relationship Type="http://schemas.openxmlformats.org/officeDocument/2006/relationships/slide" Target="/ppt/slides/slide4.xml" Id="R9921277c5e7e474c" /><Relationship Type="http://schemas.openxmlformats.org/officeDocument/2006/relationships/slide" Target="/ppt/slides/slide5.xml" Id="R512f1630dceb43ae" /><Relationship Type="http://schemas.openxmlformats.org/officeDocument/2006/relationships/slide" Target="/ppt/slides/slide6.xml" Id="Rb0eb95b5d6f842f0" /><Relationship Type="http://schemas.openxmlformats.org/officeDocument/2006/relationships/slide" Target="/ppt/slides/slide7.xml" Id="Rd6c818606aa1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cdc2b5aec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0196b59904a20" /><Relationship Type="http://schemas.openxmlformats.org/officeDocument/2006/relationships/theme" Target="/ppt/slideMasters/theme/theme1.xml" Id="R3f5f485f8698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0196b5990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55a2304ec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600a4e924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e57f9ad4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de17a965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a10dfae79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78058162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b481cbaa7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10 419 155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BJERVE SIMONS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