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57c0e8620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dc17d52794246"/>
  </p:sldMasterIdLst>
  <p:sldIdLst>
    <p:sldId xmlns:r="http://schemas.openxmlformats.org/officeDocument/2006/relationships" id="256" r:id="R8e620b5e63084d89"/>
    <p:sldId xmlns:r="http://schemas.openxmlformats.org/officeDocument/2006/relationships" id="257" r:id="R81863f651db74074"/>
    <p:sldId xmlns:r="http://schemas.openxmlformats.org/officeDocument/2006/relationships" id="258" r:id="R9c2f609a6c23452e"/>
    <p:sldId xmlns:r="http://schemas.openxmlformats.org/officeDocument/2006/relationships" id="259" r:id="R97c1784847114588"/>
    <p:sldId xmlns:r="http://schemas.openxmlformats.org/officeDocument/2006/relationships" id="260" r:id="R7ba6bfb15eca4c95"/>
    <p:sldId xmlns:r="http://schemas.openxmlformats.org/officeDocument/2006/relationships" id="261" r:id="R4623f6999b39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dc17d52794246" /><Relationship Type="http://schemas.openxmlformats.org/officeDocument/2006/relationships/slide" Target="/ppt/slides/slide1.xml" Id="R8e620b5e63084d89" /><Relationship Type="http://schemas.openxmlformats.org/officeDocument/2006/relationships/slide" Target="/ppt/slides/slide2.xml" Id="R81863f651db74074" /><Relationship Type="http://schemas.openxmlformats.org/officeDocument/2006/relationships/slide" Target="/ppt/slides/slide3.xml" Id="R9c2f609a6c23452e" /><Relationship Type="http://schemas.openxmlformats.org/officeDocument/2006/relationships/slide" Target="/ppt/slides/slide4.xml" Id="R97c1784847114588" /><Relationship Type="http://schemas.openxmlformats.org/officeDocument/2006/relationships/slide" Target="/ppt/slides/slide5.xml" Id="R7ba6bfb15eca4c95" /><Relationship Type="http://schemas.openxmlformats.org/officeDocument/2006/relationships/slide" Target="/ppt/slides/slide6.xml" Id="R4623f6999b39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bb5a6be5f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29674154245c4" /><Relationship Type="http://schemas.openxmlformats.org/officeDocument/2006/relationships/theme" Target="/ppt/slideMasters/theme/theme1.xml" Id="R6e236c79fb01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296741542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ec9008d24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b8a600a8f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e47ac9799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ef0b524f2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6be809bb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9ee62cc4a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11 054 757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ÅBS HOLDING AS</a:t>
            </a:r>
          </a:p>
        </p:txBody>
      </p:sp>
    </p:spTree>
  </p:cSld>
  <p:clrMapOvr>
    <a:masterClrMapping xmlns:a="http://schemas.openxmlformats.org/drawingml/2006/main"/>
  </p:clrMapOvr>
</p:sld>
</file>