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12fe41d2464f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88ff4754504efc"/>
  </p:sldMasterIdLst>
  <p:sldIdLst>
    <p:sldId xmlns:r="http://schemas.openxmlformats.org/officeDocument/2006/relationships" id="256" r:id="R8057f3b260294e8a"/>
    <p:sldId xmlns:r="http://schemas.openxmlformats.org/officeDocument/2006/relationships" id="257" r:id="R036c3ad9f6544824"/>
    <p:sldId xmlns:r="http://schemas.openxmlformats.org/officeDocument/2006/relationships" id="258" r:id="Ref79bfcc16b041de"/>
    <p:sldId xmlns:r="http://schemas.openxmlformats.org/officeDocument/2006/relationships" id="259" r:id="R46c446a810284cc8"/>
    <p:sldId xmlns:r="http://schemas.openxmlformats.org/officeDocument/2006/relationships" id="260" r:id="R4b2be3b881694c8e"/>
    <p:sldId xmlns:r="http://schemas.openxmlformats.org/officeDocument/2006/relationships" id="261" r:id="Re879bfca5b0d412f"/>
    <p:sldId xmlns:r="http://schemas.openxmlformats.org/officeDocument/2006/relationships" id="262" r:id="R69a89ec208fd41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88ff4754504efc" /><Relationship Type="http://schemas.openxmlformats.org/officeDocument/2006/relationships/slide" Target="/ppt/slides/slide1.xml" Id="R8057f3b260294e8a" /><Relationship Type="http://schemas.openxmlformats.org/officeDocument/2006/relationships/slide" Target="/ppt/slides/slide2.xml" Id="R036c3ad9f6544824" /><Relationship Type="http://schemas.openxmlformats.org/officeDocument/2006/relationships/slide" Target="/ppt/slides/slide3.xml" Id="Ref79bfcc16b041de" /><Relationship Type="http://schemas.openxmlformats.org/officeDocument/2006/relationships/slide" Target="/ppt/slides/slide4.xml" Id="R46c446a810284cc8" /><Relationship Type="http://schemas.openxmlformats.org/officeDocument/2006/relationships/slide" Target="/ppt/slides/slide5.xml" Id="R4b2be3b881694c8e" /><Relationship Type="http://schemas.openxmlformats.org/officeDocument/2006/relationships/slide" Target="/ppt/slides/slide6.xml" Id="Re879bfca5b0d412f" /><Relationship Type="http://schemas.openxmlformats.org/officeDocument/2006/relationships/slide" Target="/ppt/slides/slide7.xml" Id="R69a89ec208fd41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111ac61f1a45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08c8e3ac54477" /><Relationship Type="http://schemas.openxmlformats.org/officeDocument/2006/relationships/theme" Target="/ppt/slideMasters/theme/theme1.xml" Id="R95eb7ab4c17f4e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308c8e3ac544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aeb1747f443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529c7a88a42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b3ad613c347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39b9c118449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98a798f4645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2fce3b2074e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288fecf0749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MM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518 066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10 398 184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10 800 627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BJERVE PÅL  –  99,4 %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BJERVE PETTER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Vassbygdvegen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994 895 923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 HOLDING AS</a:t>
            </a:r>
          </a:p>
        </p:txBody>
      </p:sp>
    </p:spTree>
  </p:cSld>
  <p:clrMapOvr>
    <a:masterClrMapping xmlns:a="http://schemas.openxmlformats.org/drawingml/2006/main"/>
  </p:clrMapOvr>
</p:sld>
</file>