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13dd9db8e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2146420554b02"/>
  </p:sldMasterIdLst>
  <p:sldIdLst>
    <p:sldId xmlns:r="http://schemas.openxmlformats.org/officeDocument/2006/relationships" id="256" r:id="R63bea97b9a144ec4"/>
    <p:sldId xmlns:r="http://schemas.openxmlformats.org/officeDocument/2006/relationships" id="257" r:id="Rd95e5aa46cb6401a"/>
    <p:sldId xmlns:r="http://schemas.openxmlformats.org/officeDocument/2006/relationships" id="258" r:id="R31d6af59662c4a90"/>
    <p:sldId xmlns:r="http://schemas.openxmlformats.org/officeDocument/2006/relationships" id="259" r:id="R5691a6b299034740"/>
    <p:sldId xmlns:r="http://schemas.openxmlformats.org/officeDocument/2006/relationships" id="260" r:id="Rd5283d75e3ff4e1a"/>
    <p:sldId xmlns:r="http://schemas.openxmlformats.org/officeDocument/2006/relationships" id="261" r:id="R3b8e39147b33450c"/>
    <p:sldId xmlns:r="http://schemas.openxmlformats.org/officeDocument/2006/relationships" id="262" r:id="Rfa7f67f37b39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2146420554b02" /><Relationship Type="http://schemas.openxmlformats.org/officeDocument/2006/relationships/slide" Target="/ppt/slides/slide1.xml" Id="R63bea97b9a144ec4" /><Relationship Type="http://schemas.openxmlformats.org/officeDocument/2006/relationships/slide" Target="/ppt/slides/slide2.xml" Id="Rd95e5aa46cb6401a" /><Relationship Type="http://schemas.openxmlformats.org/officeDocument/2006/relationships/slide" Target="/ppt/slides/slide3.xml" Id="R31d6af59662c4a90" /><Relationship Type="http://schemas.openxmlformats.org/officeDocument/2006/relationships/slide" Target="/ppt/slides/slide4.xml" Id="R5691a6b299034740" /><Relationship Type="http://schemas.openxmlformats.org/officeDocument/2006/relationships/slide" Target="/ppt/slides/slide5.xml" Id="Rd5283d75e3ff4e1a" /><Relationship Type="http://schemas.openxmlformats.org/officeDocument/2006/relationships/slide" Target="/ppt/slides/slide6.xml" Id="R3b8e39147b33450c" /><Relationship Type="http://schemas.openxmlformats.org/officeDocument/2006/relationships/slide" Target="/ppt/slides/slide7.xml" Id="Rfa7f67f37b39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5d53bb807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499a2d774e8c" /><Relationship Type="http://schemas.openxmlformats.org/officeDocument/2006/relationships/theme" Target="/ppt/slideMasters/theme/theme1.xml" Id="Rdf11f5901f7a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0499a2d77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3aed9e7ad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be637474d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1595b0a6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ca99fdc84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83861aff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c0f57a834b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b5231dc7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REGNSKAP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gunn@bredesenopset.no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994 906 097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