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0146aafb5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d80842b03484b"/>
  </p:sldMasterIdLst>
  <p:sldIdLst>
    <p:sldId xmlns:r="http://schemas.openxmlformats.org/officeDocument/2006/relationships" id="256" r:id="R4930087c78c84cd3"/>
    <p:sldId xmlns:r="http://schemas.openxmlformats.org/officeDocument/2006/relationships" id="257" r:id="R14026edc8bc44970"/>
    <p:sldId xmlns:r="http://schemas.openxmlformats.org/officeDocument/2006/relationships" id="258" r:id="Ra43a9b38ef874a25"/>
    <p:sldId xmlns:r="http://schemas.openxmlformats.org/officeDocument/2006/relationships" id="259" r:id="Rf92a39c6977e4235"/>
    <p:sldId xmlns:r="http://schemas.openxmlformats.org/officeDocument/2006/relationships" id="260" r:id="Rf5b0069c96114adb"/>
    <p:sldId xmlns:r="http://schemas.openxmlformats.org/officeDocument/2006/relationships" id="261" r:id="R84670362cf844702"/>
    <p:sldId xmlns:r="http://schemas.openxmlformats.org/officeDocument/2006/relationships" id="262" r:id="R9ba7d272c4d6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d80842b03484b" /><Relationship Type="http://schemas.openxmlformats.org/officeDocument/2006/relationships/slide" Target="/ppt/slides/slide1.xml" Id="R4930087c78c84cd3" /><Relationship Type="http://schemas.openxmlformats.org/officeDocument/2006/relationships/slide" Target="/ppt/slides/slide2.xml" Id="R14026edc8bc44970" /><Relationship Type="http://schemas.openxmlformats.org/officeDocument/2006/relationships/slide" Target="/ppt/slides/slide3.xml" Id="Ra43a9b38ef874a25" /><Relationship Type="http://schemas.openxmlformats.org/officeDocument/2006/relationships/slide" Target="/ppt/slides/slide4.xml" Id="Rf92a39c6977e4235" /><Relationship Type="http://schemas.openxmlformats.org/officeDocument/2006/relationships/slide" Target="/ppt/slides/slide5.xml" Id="Rf5b0069c96114adb" /><Relationship Type="http://schemas.openxmlformats.org/officeDocument/2006/relationships/slide" Target="/ppt/slides/slide6.xml" Id="R84670362cf844702" /><Relationship Type="http://schemas.openxmlformats.org/officeDocument/2006/relationships/slide" Target="/ppt/slides/slide7.xml" Id="R9ba7d272c4d6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f8a56942c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022a3142042fa" /><Relationship Type="http://schemas.openxmlformats.org/officeDocument/2006/relationships/theme" Target="/ppt/slideMasters/theme/theme1.xml" Id="R73168606c8c4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022a31420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918d12774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d213720a1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547c1013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3bbbc22a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948a4e23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2e012a03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cb4c08b4d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ble etablert [år] og holder til i Herøysundet.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46 816 050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5462 Herøysundet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