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9137429d3f43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049c0f17a14a70"/>
  </p:sldMasterIdLst>
  <p:sldIdLst>
    <p:sldId xmlns:r="http://schemas.openxmlformats.org/officeDocument/2006/relationships" id="256" r:id="Rbbd1aec411fa4a72"/>
    <p:sldId xmlns:r="http://schemas.openxmlformats.org/officeDocument/2006/relationships" id="257" r:id="Rffec4ca428f049cc"/>
    <p:sldId xmlns:r="http://schemas.openxmlformats.org/officeDocument/2006/relationships" id="258" r:id="Ra3084d20d9b548af"/>
    <p:sldId xmlns:r="http://schemas.openxmlformats.org/officeDocument/2006/relationships" id="259" r:id="R2ece1bdb47604932"/>
    <p:sldId xmlns:r="http://schemas.openxmlformats.org/officeDocument/2006/relationships" id="260" r:id="R74adebe99a674b6c"/>
    <p:sldId xmlns:r="http://schemas.openxmlformats.org/officeDocument/2006/relationships" id="261" r:id="R733f17295d64425d"/>
    <p:sldId xmlns:r="http://schemas.openxmlformats.org/officeDocument/2006/relationships" id="262" r:id="R9979fbd0054d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49c0f17a14a70" /><Relationship Type="http://schemas.openxmlformats.org/officeDocument/2006/relationships/slide" Target="/ppt/slides/slide1.xml" Id="Rbbd1aec411fa4a72" /><Relationship Type="http://schemas.openxmlformats.org/officeDocument/2006/relationships/slide" Target="/ppt/slides/slide2.xml" Id="Rffec4ca428f049cc" /><Relationship Type="http://schemas.openxmlformats.org/officeDocument/2006/relationships/slide" Target="/ppt/slides/slide3.xml" Id="Ra3084d20d9b548af" /><Relationship Type="http://schemas.openxmlformats.org/officeDocument/2006/relationships/slide" Target="/ppt/slides/slide4.xml" Id="R2ece1bdb47604932" /><Relationship Type="http://schemas.openxmlformats.org/officeDocument/2006/relationships/slide" Target="/ppt/slides/slide5.xml" Id="R74adebe99a674b6c" /><Relationship Type="http://schemas.openxmlformats.org/officeDocument/2006/relationships/slide" Target="/ppt/slides/slide6.xml" Id="R733f17295d64425d" /><Relationship Type="http://schemas.openxmlformats.org/officeDocument/2006/relationships/slide" Target="/ppt/slides/slide7.xml" Id="R9979fbd0054d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7591ecdaf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4d37eaf7c4d5b" /><Relationship Type="http://schemas.openxmlformats.org/officeDocument/2006/relationships/theme" Target="/ppt/slideMasters/theme/theme1.xml" Id="Rf77b3c5be836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4d37eaf7c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668a1e81c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e7a271a944b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94ba5e4c44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998c7d399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66157f644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eee084cbb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caf000062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HMP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HMP BERGEN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48 755 600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51 482 774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Hallvard Lerøy, Sandviksveien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09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994 924 729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HMP BERGEN AS</a:t>
            </a:r>
          </a:p>
        </p:txBody>
      </p:sp>
    </p:spTree>
  </p:cSld>
  <p:clrMapOvr>
    <a:masterClrMapping xmlns:a="http://schemas.openxmlformats.org/drawingml/2006/main"/>
  </p:clrMapOvr>
</p:sld>
</file>