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5b546edf9449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53aebed84c4122"/>
  </p:sldMasterIdLst>
  <p:sldIdLst>
    <p:sldId xmlns:r="http://schemas.openxmlformats.org/officeDocument/2006/relationships" id="256" r:id="R1ffca0ac422c4439"/>
    <p:sldId xmlns:r="http://schemas.openxmlformats.org/officeDocument/2006/relationships" id="257" r:id="R67c166dd3039406d"/>
    <p:sldId xmlns:r="http://schemas.openxmlformats.org/officeDocument/2006/relationships" id="258" r:id="Rb48953afc3af4383"/>
    <p:sldId xmlns:r="http://schemas.openxmlformats.org/officeDocument/2006/relationships" id="259" r:id="Rf0e2173ffefd4118"/>
    <p:sldId xmlns:r="http://schemas.openxmlformats.org/officeDocument/2006/relationships" id="260" r:id="R998762fd9b834336"/>
    <p:sldId xmlns:r="http://schemas.openxmlformats.org/officeDocument/2006/relationships" id="261" r:id="R2c2652f75e7b45c0"/>
    <p:sldId xmlns:r="http://schemas.openxmlformats.org/officeDocument/2006/relationships" id="262" r:id="R36b2692518154d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53aebed84c4122" /><Relationship Type="http://schemas.openxmlformats.org/officeDocument/2006/relationships/slide" Target="/ppt/slides/slide1.xml" Id="R1ffca0ac422c4439" /><Relationship Type="http://schemas.openxmlformats.org/officeDocument/2006/relationships/slide" Target="/ppt/slides/slide2.xml" Id="R67c166dd3039406d" /><Relationship Type="http://schemas.openxmlformats.org/officeDocument/2006/relationships/slide" Target="/ppt/slides/slide3.xml" Id="Rb48953afc3af4383" /><Relationship Type="http://schemas.openxmlformats.org/officeDocument/2006/relationships/slide" Target="/ppt/slides/slide4.xml" Id="Rf0e2173ffefd4118" /><Relationship Type="http://schemas.openxmlformats.org/officeDocument/2006/relationships/slide" Target="/ppt/slides/slide5.xml" Id="R998762fd9b834336" /><Relationship Type="http://schemas.openxmlformats.org/officeDocument/2006/relationships/slide" Target="/ppt/slides/slide6.xml" Id="R2c2652f75e7b45c0" /><Relationship Type="http://schemas.openxmlformats.org/officeDocument/2006/relationships/slide" Target="/ppt/slides/slide7.xml" Id="R36b2692518154d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fb7af279254a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077ee12a34d1f" /><Relationship Type="http://schemas.openxmlformats.org/officeDocument/2006/relationships/theme" Target="/ppt/slideMasters/theme/theme1.xml" Id="R9bbbe0dea06f42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3077ee12a34d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ef8619ade44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e8aac3d3846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ff9a397d148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2976e3eb949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24297800d46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5dca71ebb4f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93632519848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PEAK CSL SHIPPING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CSL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PEAK CSL SHIPPING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CSL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CSL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CSL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382 571 847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33 320 970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27 460 542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1 882 071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95 430 951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CSL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PEAK GROUP AS  –  97,2 %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PEAK HOLDING AS  –  2,8 %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CSL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Litleåsveien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994 962 019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CSL SHIPPING AS</a:t>
            </a:r>
          </a:p>
        </p:txBody>
      </p:sp>
    </p:spTree>
  </p:cSld>
  <p:clrMapOvr>
    <a:masterClrMapping xmlns:a="http://schemas.openxmlformats.org/drawingml/2006/main"/>
  </p:clrMapOvr>
</p:sld>
</file>