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c0525830c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d9f0e5c8a4e9c"/>
  </p:sldMasterIdLst>
  <p:sldIdLst>
    <p:sldId xmlns:r="http://schemas.openxmlformats.org/officeDocument/2006/relationships" id="256" r:id="R6ebf3b4363fe43a3"/>
    <p:sldId xmlns:r="http://schemas.openxmlformats.org/officeDocument/2006/relationships" id="257" r:id="Re2f58f96dc904f6a"/>
    <p:sldId xmlns:r="http://schemas.openxmlformats.org/officeDocument/2006/relationships" id="258" r:id="R74e9ef777cef4932"/>
    <p:sldId xmlns:r="http://schemas.openxmlformats.org/officeDocument/2006/relationships" id="259" r:id="Rde724a2e3ebb4829"/>
    <p:sldId xmlns:r="http://schemas.openxmlformats.org/officeDocument/2006/relationships" id="260" r:id="R9ed52a6637c8486e"/>
    <p:sldId xmlns:r="http://schemas.openxmlformats.org/officeDocument/2006/relationships" id="261" r:id="R2ee164b356c94efd"/>
    <p:sldId xmlns:r="http://schemas.openxmlformats.org/officeDocument/2006/relationships" id="262" r:id="R28230a2cde35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d9f0e5c8a4e9c" /><Relationship Type="http://schemas.openxmlformats.org/officeDocument/2006/relationships/slide" Target="/ppt/slides/slide1.xml" Id="R6ebf3b4363fe43a3" /><Relationship Type="http://schemas.openxmlformats.org/officeDocument/2006/relationships/slide" Target="/ppt/slides/slide2.xml" Id="Re2f58f96dc904f6a" /><Relationship Type="http://schemas.openxmlformats.org/officeDocument/2006/relationships/slide" Target="/ppt/slides/slide3.xml" Id="R74e9ef777cef4932" /><Relationship Type="http://schemas.openxmlformats.org/officeDocument/2006/relationships/slide" Target="/ppt/slides/slide4.xml" Id="Rde724a2e3ebb4829" /><Relationship Type="http://schemas.openxmlformats.org/officeDocument/2006/relationships/slide" Target="/ppt/slides/slide5.xml" Id="R9ed52a6637c8486e" /><Relationship Type="http://schemas.openxmlformats.org/officeDocument/2006/relationships/slide" Target="/ppt/slides/slide6.xml" Id="R2ee164b356c94efd" /><Relationship Type="http://schemas.openxmlformats.org/officeDocument/2006/relationships/slide" Target="/ppt/slides/slide7.xml" Id="R28230a2cde35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bfab76905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78ffbbe8b4583" /><Relationship Type="http://schemas.openxmlformats.org/officeDocument/2006/relationships/theme" Target="/ppt/slideMasters/theme/theme1.xml" Id="R08cd3b07ab5c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78ffbbe8b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f94d4c916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0359c9699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7c816490c49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fe35ba0f1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6f576a66143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499b7905541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577a58ae4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ANAXO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ANAXO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298 407 831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179 384 773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540 064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4 745 275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1 568 565 148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 –  37,8 %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ANAXO CAPITAL MANAGEMENT AS  –  30,7 %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SISA INVEST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SORMA INVEST AS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MOCCA INVEST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NAUSTVIK INVEST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994 962 469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ANAXO CAPITAL AS</a:t>
            </a:r>
          </a:p>
        </p:txBody>
      </p:sp>
    </p:spTree>
  </p:cSld>
  <p:clrMapOvr>
    <a:masterClrMapping xmlns:a="http://schemas.openxmlformats.org/drawingml/2006/main"/>
  </p:clrMapOvr>
</p:sld>
</file>