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d92708f07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396fd923c4c4c"/>
  </p:sldMasterIdLst>
  <p:sldIdLst>
    <p:sldId xmlns:r="http://schemas.openxmlformats.org/officeDocument/2006/relationships" id="256" r:id="Re24f5fb000f44de4"/>
    <p:sldId xmlns:r="http://schemas.openxmlformats.org/officeDocument/2006/relationships" id="257" r:id="Rf9cfec8f17af4e16"/>
    <p:sldId xmlns:r="http://schemas.openxmlformats.org/officeDocument/2006/relationships" id="258" r:id="Rf77da174a3524ef7"/>
    <p:sldId xmlns:r="http://schemas.openxmlformats.org/officeDocument/2006/relationships" id="259" r:id="R38225bf32f9e4c90"/>
    <p:sldId xmlns:r="http://schemas.openxmlformats.org/officeDocument/2006/relationships" id="260" r:id="Rf2c8f7dd60364557"/>
    <p:sldId xmlns:r="http://schemas.openxmlformats.org/officeDocument/2006/relationships" id="261" r:id="Rd63383569a4744ea"/>
    <p:sldId xmlns:r="http://schemas.openxmlformats.org/officeDocument/2006/relationships" id="262" r:id="R5dd4d24af699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396fd923c4c4c" /><Relationship Type="http://schemas.openxmlformats.org/officeDocument/2006/relationships/slide" Target="/ppt/slides/slide1.xml" Id="Re24f5fb000f44de4" /><Relationship Type="http://schemas.openxmlformats.org/officeDocument/2006/relationships/slide" Target="/ppt/slides/slide2.xml" Id="Rf9cfec8f17af4e16" /><Relationship Type="http://schemas.openxmlformats.org/officeDocument/2006/relationships/slide" Target="/ppt/slides/slide3.xml" Id="Rf77da174a3524ef7" /><Relationship Type="http://schemas.openxmlformats.org/officeDocument/2006/relationships/slide" Target="/ppt/slides/slide4.xml" Id="R38225bf32f9e4c90" /><Relationship Type="http://schemas.openxmlformats.org/officeDocument/2006/relationships/slide" Target="/ppt/slides/slide5.xml" Id="Rf2c8f7dd60364557" /><Relationship Type="http://schemas.openxmlformats.org/officeDocument/2006/relationships/slide" Target="/ppt/slides/slide6.xml" Id="Rd63383569a4744ea" /><Relationship Type="http://schemas.openxmlformats.org/officeDocument/2006/relationships/slide" Target="/ppt/slides/slide7.xml" Id="R5dd4d24af699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025cd1455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dda342a842a4" /><Relationship Type="http://schemas.openxmlformats.org/officeDocument/2006/relationships/theme" Target="/ppt/slideMasters/theme/theme1.xml" Id="Rbbcd7793aaa8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6dda342a8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2320cf4f14b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8d4e7c7d8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51350787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57319481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12109e126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9d09892e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bd6fc10b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BAKKEN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919 031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Volhaugvegen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995 023 520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