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9be93e80024a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ed1ef632d4a14"/>
  </p:sldMasterIdLst>
  <p:sldIdLst>
    <p:sldId xmlns:r="http://schemas.openxmlformats.org/officeDocument/2006/relationships" id="256" r:id="R83de90131b0f46ff"/>
    <p:sldId xmlns:r="http://schemas.openxmlformats.org/officeDocument/2006/relationships" id="257" r:id="R27ee68f231e94e9e"/>
    <p:sldId xmlns:r="http://schemas.openxmlformats.org/officeDocument/2006/relationships" id="258" r:id="Rdb776791f8234b97"/>
    <p:sldId xmlns:r="http://schemas.openxmlformats.org/officeDocument/2006/relationships" id="259" r:id="Rca3619d514c248fa"/>
    <p:sldId xmlns:r="http://schemas.openxmlformats.org/officeDocument/2006/relationships" id="260" r:id="R91211dd016944214"/>
    <p:sldId xmlns:r="http://schemas.openxmlformats.org/officeDocument/2006/relationships" id="261" r:id="R6d4fd9c389374d17"/>
    <p:sldId xmlns:r="http://schemas.openxmlformats.org/officeDocument/2006/relationships" id="262" r:id="Rc2d6557574414e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ed1ef632d4a14" /><Relationship Type="http://schemas.openxmlformats.org/officeDocument/2006/relationships/slide" Target="/ppt/slides/slide1.xml" Id="R83de90131b0f46ff" /><Relationship Type="http://schemas.openxmlformats.org/officeDocument/2006/relationships/slide" Target="/ppt/slides/slide2.xml" Id="R27ee68f231e94e9e" /><Relationship Type="http://schemas.openxmlformats.org/officeDocument/2006/relationships/slide" Target="/ppt/slides/slide3.xml" Id="Rdb776791f8234b97" /><Relationship Type="http://schemas.openxmlformats.org/officeDocument/2006/relationships/slide" Target="/ppt/slides/slide4.xml" Id="Rca3619d514c248fa" /><Relationship Type="http://schemas.openxmlformats.org/officeDocument/2006/relationships/slide" Target="/ppt/slides/slide5.xml" Id="R91211dd016944214" /><Relationship Type="http://schemas.openxmlformats.org/officeDocument/2006/relationships/slide" Target="/ppt/slides/slide6.xml" Id="R6d4fd9c389374d17" /><Relationship Type="http://schemas.openxmlformats.org/officeDocument/2006/relationships/slide" Target="/ppt/slides/slide7.xml" Id="Rc2d6557574414e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080e710cb49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6303ed49849a6" /><Relationship Type="http://schemas.openxmlformats.org/officeDocument/2006/relationships/theme" Target="/ppt/slideMasters/theme/theme1.xml" Id="R81ac1ad040fa4a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76303ed49849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45e6ebc6147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91b02138a45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3ef8da96b4b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5d0df412f46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58ecb04b245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21a05e7044b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9d5fe16a04a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RACONTEUR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RACONTEUR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RACONTEUR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RACONTEUR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RACONTEUR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RACONTEUR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−352 908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1 148 305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1 589 336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RACONTEUR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EINARSRUD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RACONTEUR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Waalers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www.raconteur.no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995 076 551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RACONTEUR AS</a:t>
            </a:r>
          </a:p>
        </p:txBody>
      </p:sp>
    </p:spTree>
  </p:cSld>
  <p:clrMapOvr>
    <a:masterClrMapping xmlns:a="http://schemas.openxmlformats.org/drawingml/2006/main"/>
  </p:clrMapOvr>
</p:sld>
</file>