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18e05fc08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bb34bc5f14fa6"/>
  </p:sldMasterIdLst>
  <p:sldIdLst>
    <p:sldId xmlns:r="http://schemas.openxmlformats.org/officeDocument/2006/relationships" id="256" r:id="R5b314df660a44e79"/>
    <p:sldId xmlns:r="http://schemas.openxmlformats.org/officeDocument/2006/relationships" id="257" r:id="R97339d671abd4d5a"/>
    <p:sldId xmlns:r="http://schemas.openxmlformats.org/officeDocument/2006/relationships" id="258" r:id="R0c549d99277b4d7a"/>
    <p:sldId xmlns:r="http://schemas.openxmlformats.org/officeDocument/2006/relationships" id="259" r:id="R12846f9a654549a8"/>
    <p:sldId xmlns:r="http://schemas.openxmlformats.org/officeDocument/2006/relationships" id="260" r:id="R608b832c69a14daa"/>
    <p:sldId xmlns:r="http://schemas.openxmlformats.org/officeDocument/2006/relationships" id="261" r:id="R5b3b5a9587494f73"/>
    <p:sldId xmlns:r="http://schemas.openxmlformats.org/officeDocument/2006/relationships" id="262" r:id="Rcde7e5029488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bb34bc5f14fa6" /><Relationship Type="http://schemas.openxmlformats.org/officeDocument/2006/relationships/slide" Target="/ppt/slides/slide1.xml" Id="R5b314df660a44e79" /><Relationship Type="http://schemas.openxmlformats.org/officeDocument/2006/relationships/slide" Target="/ppt/slides/slide2.xml" Id="R97339d671abd4d5a" /><Relationship Type="http://schemas.openxmlformats.org/officeDocument/2006/relationships/slide" Target="/ppt/slides/slide3.xml" Id="R0c549d99277b4d7a" /><Relationship Type="http://schemas.openxmlformats.org/officeDocument/2006/relationships/slide" Target="/ppt/slides/slide4.xml" Id="R12846f9a654549a8" /><Relationship Type="http://schemas.openxmlformats.org/officeDocument/2006/relationships/slide" Target="/ppt/slides/slide5.xml" Id="R608b832c69a14daa" /><Relationship Type="http://schemas.openxmlformats.org/officeDocument/2006/relationships/slide" Target="/ppt/slides/slide6.xml" Id="R5b3b5a9587494f73" /><Relationship Type="http://schemas.openxmlformats.org/officeDocument/2006/relationships/slide" Target="/ppt/slides/slide7.xml" Id="Rcde7e5029488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405ba2fd0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4f6654aa245b2" /><Relationship Type="http://schemas.openxmlformats.org/officeDocument/2006/relationships/theme" Target="/ppt/slideMasters/theme/theme1.xml" Id="Ra7dd5ab2e5d344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04f6654aa2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2e0145785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411ee6c574d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c4a617eb147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539b9750944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ec3f07b9b4d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6fda12170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e40e935c4d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LENSA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−45 085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−45 134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SANDERSEN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Askeveien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995 081 059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