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67a00cac4e41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e1632f0a2c473f"/>
  </p:sldMasterIdLst>
  <p:sldIdLst>
    <p:sldId xmlns:r="http://schemas.openxmlformats.org/officeDocument/2006/relationships" id="256" r:id="R69bcf7c17f5648a5"/>
    <p:sldId xmlns:r="http://schemas.openxmlformats.org/officeDocument/2006/relationships" id="257" r:id="Raa377fd90d3c4372"/>
    <p:sldId xmlns:r="http://schemas.openxmlformats.org/officeDocument/2006/relationships" id="258" r:id="R89ece392d5fe4604"/>
    <p:sldId xmlns:r="http://schemas.openxmlformats.org/officeDocument/2006/relationships" id="259" r:id="R117c94ca6c7544db"/>
    <p:sldId xmlns:r="http://schemas.openxmlformats.org/officeDocument/2006/relationships" id="260" r:id="Re05f01f8535940b7"/>
    <p:sldId xmlns:r="http://schemas.openxmlformats.org/officeDocument/2006/relationships" id="261" r:id="R637e4d4bbb4d4426"/>
    <p:sldId xmlns:r="http://schemas.openxmlformats.org/officeDocument/2006/relationships" id="262" r:id="Re48fd62a1b824c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e1632f0a2c473f" /><Relationship Type="http://schemas.openxmlformats.org/officeDocument/2006/relationships/slide" Target="/ppt/slides/slide1.xml" Id="R69bcf7c17f5648a5" /><Relationship Type="http://schemas.openxmlformats.org/officeDocument/2006/relationships/slide" Target="/ppt/slides/slide2.xml" Id="Raa377fd90d3c4372" /><Relationship Type="http://schemas.openxmlformats.org/officeDocument/2006/relationships/slide" Target="/ppt/slides/slide3.xml" Id="R89ece392d5fe4604" /><Relationship Type="http://schemas.openxmlformats.org/officeDocument/2006/relationships/slide" Target="/ppt/slides/slide4.xml" Id="R117c94ca6c7544db" /><Relationship Type="http://schemas.openxmlformats.org/officeDocument/2006/relationships/slide" Target="/ppt/slides/slide5.xml" Id="Re05f01f8535940b7" /><Relationship Type="http://schemas.openxmlformats.org/officeDocument/2006/relationships/slide" Target="/ppt/slides/slide6.xml" Id="R637e4d4bbb4d4426" /><Relationship Type="http://schemas.openxmlformats.org/officeDocument/2006/relationships/slide" Target="/ppt/slides/slide7.xml" Id="Re48fd62a1b824c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d172cde2ea40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7990d9a9f437c" /><Relationship Type="http://schemas.openxmlformats.org/officeDocument/2006/relationships/theme" Target="/ppt/slideMasters/theme/theme1.xml" Id="Rc36ecad74ea744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37990d9a9f43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a84a7be954e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e8f9628274d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2f56f00c74c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7dd892fb14b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28277d6974a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fb2b3cbbf4e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a80ec772744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ØKONOMISTYRING NORD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ØKONOMISTYRING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ØKONOMISTYRING NORD AS ble etablert [år] og holder til i Lakselv.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ØKONOMISTYRING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ØKONOMISTYRING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ØKONOMISTYRING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5 403 646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−1 451 422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1 178 656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ØKONOMISTYRING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RRVB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ØKONOMISTYRING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Banak senteret, Torgveien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9700 Lakselv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firmapost@osnord.no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995 127 032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ØKONOMISTYRING NORD AS</a:t>
            </a:r>
          </a:p>
        </p:txBody>
      </p:sp>
    </p:spTree>
  </p:cSld>
  <p:clrMapOvr>
    <a:masterClrMapping xmlns:a="http://schemas.openxmlformats.org/drawingml/2006/main"/>
  </p:clrMapOvr>
</p:sld>
</file>