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cf1109907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92deb9d9541bd"/>
  </p:sldMasterIdLst>
  <p:sldIdLst>
    <p:sldId xmlns:r="http://schemas.openxmlformats.org/officeDocument/2006/relationships" id="256" r:id="R2ae4ac5d548e40f2"/>
    <p:sldId xmlns:r="http://schemas.openxmlformats.org/officeDocument/2006/relationships" id="257" r:id="Rd1ff2679e887444d"/>
    <p:sldId xmlns:r="http://schemas.openxmlformats.org/officeDocument/2006/relationships" id="258" r:id="R81879c43eed04fb8"/>
    <p:sldId xmlns:r="http://schemas.openxmlformats.org/officeDocument/2006/relationships" id="259" r:id="Rbd8266e84b1041a2"/>
    <p:sldId xmlns:r="http://schemas.openxmlformats.org/officeDocument/2006/relationships" id="260" r:id="R620c1abed6204167"/>
    <p:sldId xmlns:r="http://schemas.openxmlformats.org/officeDocument/2006/relationships" id="261" r:id="Rd4ae9e3c724e4208"/>
    <p:sldId xmlns:r="http://schemas.openxmlformats.org/officeDocument/2006/relationships" id="262" r:id="R1a8008ff97e0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92deb9d9541bd" /><Relationship Type="http://schemas.openxmlformats.org/officeDocument/2006/relationships/slide" Target="/ppt/slides/slide1.xml" Id="R2ae4ac5d548e40f2" /><Relationship Type="http://schemas.openxmlformats.org/officeDocument/2006/relationships/slide" Target="/ppt/slides/slide2.xml" Id="Rd1ff2679e887444d" /><Relationship Type="http://schemas.openxmlformats.org/officeDocument/2006/relationships/slide" Target="/ppt/slides/slide3.xml" Id="R81879c43eed04fb8" /><Relationship Type="http://schemas.openxmlformats.org/officeDocument/2006/relationships/slide" Target="/ppt/slides/slide4.xml" Id="Rbd8266e84b1041a2" /><Relationship Type="http://schemas.openxmlformats.org/officeDocument/2006/relationships/slide" Target="/ppt/slides/slide5.xml" Id="R620c1abed6204167" /><Relationship Type="http://schemas.openxmlformats.org/officeDocument/2006/relationships/slide" Target="/ppt/slides/slide6.xml" Id="Rd4ae9e3c724e4208" /><Relationship Type="http://schemas.openxmlformats.org/officeDocument/2006/relationships/slide" Target="/ppt/slides/slide7.xml" Id="R1a8008ff97e0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c06f154b8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5bcb5ee974786" /><Relationship Type="http://schemas.openxmlformats.org/officeDocument/2006/relationships/theme" Target="/ppt/slideMasters/theme/theme1.xml" Id="Rc47c2d73292f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5bcb5ee97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72f61b32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2507b895946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6e4da7571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e38f18ccf4b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17ed7d793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9f98ce0a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a4bca34f6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HAVNES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3 368 414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NESHEIM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995 152 134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HAVNES INVEST AS</a:t>
            </a:r>
          </a:p>
        </p:txBody>
      </p:sp>
    </p:spTree>
  </p:cSld>
  <p:clrMapOvr>
    <a:masterClrMapping xmlns:a="http://schemas.openxmlformats.org/drawingml/2006/main"/>
  </p:clrMapOvr>
</p:sld>
</file>