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68bc1cf9574e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fc0c0c8ce240db"/>
  </p:sldMasterIdLst>
  <p:sldIdLst>
    <p:sldId xmlns:r="http://schemas.openxmlformats.org/officeDocument/2006/relationships" id="256" r:id="R4279816735f64f9c"/>
    <p:sldId xmlns:r="http://schemas.openxmlformats.org/officeDocument/2006/relationships" id="257" r:id="Rbd04b4360fb54ae7"/>
    <p:sldId xmlns:r="http://schemas.openxmlformats.org/officeDocument/2006/relationships" id="258" r:id="Ra860e5947bbb4540"/>
    <p:sldId xmlns:r="http://schemas.openxmlformats.org/officeDocument/2006/relationships" id="259" r:id="R7afe14355ed74a97"/>
    <p:sldId xmlns:r="http://schemas.openxmlformats.org/officeDocument/2006/relationships" id="260" r:id="R59cd5c128a0f4df3"/>
    <p:sldId xmlns:r="http://schemas.openxmlformats.org/officeDocument/2006/relationships" id="261" r:id="R4596bf6537924d0b"/>
    <p:sldId xmlns:r="http://schemas.openxmlformats.org/officeDocument/2006/relationships" id="262" r:id="R4b50bca5f44e45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fc0c0c8ce240db" /><Relationship Type="http://schemas.openxmlformats.org/officeDocument/2006/relationships/slide" Target="/ppt/slides/slide1.xml" Id="R4279816735f64f9c" /><Relationship Type="http://schemas.openxmlformats.org/officeDocument/2006/relationships/slide" Target="/ppt/slides/slide2.xml" Id="Rbd04b4360fb54ae7" /><Relationship Type="http://schemas.openxmlformats.org/officeDocument/2006/relationships/slide" Target="/ppt/slides/slide3.xml" Id="Ra860e5947bbb4540" /><Relationship Type="http://schemas.openxmlformats.org/officeDocument/2006/relationships/slide" Target="/ppt/slides/slide4.xml" Id="R7afe14355ed74a97" /><Relationship Type="http://schemas.openxmlformats.org/officeDocument/2006/relationships/slide" Target="/ppt/slides/slide5.xml" Id="R59cd5c128a0f4df3" /><Relationship Type="http://schemas.openxmlformats.org/officeDocument/2006/relationships/slide" Target="/ppt/slides/slide6.xml" Id="R4596bf6537924d0b" /><Relationship Type="http://schemas.openxmlformats.org/officeDocument/2006/relationships/slide" Target="/ppt/slides/slide7.xml" Id="R4b50bca5f44e45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260b19e08042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b7d043f8646b5" /><Relationship Type="http://schemas.openxmlformats.org/officeDocument/2006/relationships/theme" Target="/ppt/slideMasters/theme/theme1.xml" Id="R20215c706a1847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9b7d043f8646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e197b3a0b47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d62fbb3d34f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47d663edf49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b5d2e616e4d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3bfc1ee8a45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c4fec41de49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f4699b2ab40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HEYERDAHL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 AS ble etablert [år] og holder til i Sætre.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−414 956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3 586 410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6 165 706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6 457 094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JEANETTE ROLFSEN HEYERDAHL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Lauvåsveien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3475 Sætre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995 182 432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AS</a:t>
            </a:r>
          </a:p>
        </p:txBody>
      </p:sp>
    </p:spTree>
  </p:cSld>
  <p:clrMapOvr>
    <a:masterClrMapping xmlns:a="http://schemas.openxmlformats.org/drawingml/2006/main"/>
  </p:clrMapOvr>
</p:sld>
</file>