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1d79fb098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55a4fca6a4bd3"/>
  </p:sldMasterIdLst>
  <p:sldIdLst>
    <p:sldId xmlns:r="http://schemas.openxmlformats.org/officeDocument/2006/relationships" id="256" r:id="R9d4b3ccb68e64148"/>
    <p:sldId xmlns:r="http://schemas.openxmlformats.org/officeDocument/2006/relationships" id="257" r:id="R39f61655351d4556"/>
    <p:sldId xmlns:r="http://schemas.openxmlformats.org/officeDocument/2006/relationships" id="258" r:id="Ra63889f18415443c"/>
    <p:sldId xmlns:r="http://schemas.openxmlformats.org/officeDocument/2006/relationships" id="259" r:id="R0819a592c9d0438c"/>
    <p:sldId xmlns:r="http://schemas.openxmlformats.org/officeDocument/2006/relationships" id="260" r:id="Rbcdd7ad88dea4356"/>
    <p:sldId xmlns:r="http://schemas.openxmlformats.org/officeDocument/2006/relationships" id="261" r:id="R095d0956ab56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55a4fca6a4bd3" /><Relationship Type="http://schemas.openxmlformats.org/officeDocument/2006/relationships/slide" Target="/ppt/slides/slide1.xml" Id="R9d4b3ccb68e64148" /><Relationship Type="http://schemas.openxmlformats.org/officeDocument/2006/relationships/slide" Target="/ppt/slides/slide2.xml" Id="R39f61655351d4556" /><Relationship Type="http://schemas.openxmlformats.org/officeDocument/2006/relationships/slide" Target="/ppt/slides/slide3.xml" Id="Ra63889f18415443c" /><Relationship Type="http://schemas.openxmlformats.org/officeDocument/2006/relationships/slide" Target="/ppt/slides/slide4.xml" Id="R0819a592c9d0438c" /><Relationship Type="http://schemas.openxmlformats.org/officeDocument/2006/relationships/slide" Target="/ppt/slides/slide5.xml" Id="Rbcdd7ad88dea4356" /><Relationship Type="http://schemas.openxmlformats.org/officeDocument/2006/relationships/slide" Target="/ppt/slides/slide6.xml" Id="R095d0956ab56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ab3b23816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38aaa7d3418a" /><Relationship Type="http://schemas.openxmlformats.org/officeDocument/2006/relationships/theme" Target="/ppt/slideMasters/theme/theme1.xml" Id="R2b424a4e3832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f38aaa7d3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13f630ff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e123700e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610c413d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655004738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cce46af7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dd28480fa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NLA HØGSKOLEN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NLA HØGSKOLEN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432 807 012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14 116 421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25 163 313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163 497 825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271 055 079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Skrams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