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943d601c948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6c3ed373ea4263"/>
  </p:sldMasterIdLst>
  <p:sldIdLst>
    <p:sldId xmlns:r="http://schemas.openxmlformats.org/officeDocument/2006/relationships" id="256" r:id="R140612fba60a4f01"/>
    <p:sldId xmlns:r="http://schemas.openxmlformats.org/officeDocument/2006/relationships" id="257" r:id="Ra8ba052173af4ff6"/>
    <p:sldId xmlns:r="http://schemas.openxmlformats.org/officeDocument/2006/relationships" id="258" r:id="R52bbe72701a64c99"/>
    <p:sldId xmlns:r="http://schemas.openxmlformats.org/officeDocument/2006/relationships" id="259" r:id="R51673ff75c054412"/>
    <p:sldId xmlns:r="http://schemas.openxmlformats.org/officeDocument/2006/relationships" id="260" r:id="R0cc5b6cedaf44a40"/>
    <p:sldId xmlns:r="http://schemas.openxmlformats.org/officeDocument/2006/relationships" id="261" r:id="R792ca8f5cfa04339"/>
    <p:sldId xmlns:r="http://schemas.openxmlformats.org/officeDocument/2006/relationships" id="262" r:id="R2623f095eb0e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c3ed373ea4263" /><Relationship Type="http://schemas.openxmlformats.org/officeDocument/2006/relationships/slide" Target="/ppt/slides/slide1.xml" Id="R140612fba60a4f01" /><Relationship Type="http://schemas.openxmlformats.org/officeDocument/2006/relationships/slide" Target="/ppt/slides/slide2.xml" Id="Ra8ba052173af4ff6" /><Relationship Type="http://schemas.openxmlformats.org/officeDocument/2006/relationships/slide" Target="/ppt/slides/slide3.xml" Id="R52bbe72701a64c99" /><Relationship Type="http://schemas.openxmlformats.org/officeDocument/2006/relationships/slide" Target="/ppt/slides/slide4.xml" Id="R51673ff75c054412" /><Relationship Type="http://schemas.openxmlformats.org/officeDocument/2006/relationships/slide" Target="/ppt/slides/slide5.xml" Id="R0cc5b6cedaf44a40" /><Relationship Type="http://schemas.openxmlformats.org/officeDocument/2006/relationships/slide" Target="/ppt/slides/slide6.xml" Id="R792ca8f5cfa04339" /><Relationship Type="http://schemas.openxmlformats.org/officeDocument/2006/relationships/slide" Target="/ppt/slides/slide7.xml" Id="R2623f095eb0e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7c0ee4600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1f1e4bfc84545" /><Relationship Type="http://schemas.openxmlformats.org/officeDocument/2006/relationships/theme" Target="/ppt/slideMasters/theme/theme1.xml" Id="R74e489d912d5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1f1e4bfc8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305bdb005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cff6544b0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5da2c5299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6ffe9d591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14c8fcd1b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3945093534d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df3ccdf474b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 HOLDING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−4 464 966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5 763 497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raymond@ips.as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