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352f26c53243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594ac5b43744e0"/>
  </p:sldMasterIdLst>
  <p:sldIdLst>
    <p:sldId xmlns:r="http://schemas.openxmlformats.org/officeDocument/2006/relationships" id="256" r:id="Rce50f6370bc54f63"/>
    <p:sldId xmlns:r="http://schemas.openxmlformats.org/officeDocument/2006/relationships" id="257" r:id="R94a4625443784146"/>
    <p:sldId xmlns:r="http://schemas.openxmlformats.org/officeDocument/2006/relationships" id="258" r:id="R8e1564a108eb4d41"/>
    <p:sldId xmlns:r="http://schemas.openxmlformats.org/officeDocument/2006/relationships" id="259" r:id="R7cfc5c1c8825492b"/>
    <p:sldId xmlns:r="http://schemas.openxmlformats.org/officeDocument/2006/relationships" id="260" r:id="R3c83a967bb4c43af"/>
    <p:sldId xmlns:r="http://schemas.openxmlformats.org/officeDocument/2006/relationships" id="261" r:id="Rce2eb8b70af2443d"/>
    <p:sldId xmlns:r="http://schemas.openxmlformats.org/officeDocument/2006/relationships" id="262" r:id="R0280e3ac1a3645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594ac5b43744e0" /><Relationship Type="http://schemas.openxmlformats.org/officeDocument/2006/relationships/slide" Target="/ppt/slides/slide1.xml" Id="Rce50f6370bc54f63" /><Relationship Type="http://schemas.openxmlformats.org/officeDocument/2006/relationships/slide" Target="/ppt/slides/slide2.xml" Id="R94a4625443784146" /><Relationship Type="http://schemas.openxmlformats.org/officeDocument/2006/relationships/slide" Target="/ppt/slides/slide3.xml" Id="R8e1564a108eb4d41" /><Relationship Type="http://schemas.openxmlformats.org/officeDocument/2006/relationships/slide" Target="/ppt/slides/slide4.xml" Id="R7cfc5c1c8825492b" /><Relationship Type="http://schemas.openxmlformats.org/officeDocument/2006/relationships/slide" Target="/ppt/slides/slide5.xml" Id="R3c83a967bb4c43af" /><Relationship Type="http://schemas.openxmlformats.org/officeDocument/2006/relationships/slide" Target="/ppt/slides/slide6.xml" Id="Rce2eb8b70af2443d" /><Relationship Type="http://schemas.openxmlformats.org/officeDocument/2006/relationships/slide" Target="/ppt/slides/slide7.xml" Id="R0280e3ac1a3645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82ce7eb6c549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fd161033948a1" /><Relationship Type="http://schemas.openxmlformats.org/officeDocument/2006/relationships/theme" Target="/ppt/slideMasters/theme/theme1.xml" Id="Raf33d7a145a442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efd161033948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03b2824cf44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1e1c62ccc45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e5d9c0dc94f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adf58d0824e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645de547d44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b6410b74e40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1e97d097e46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OKKA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OKKA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−266 672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6 299 086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19 506 619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21 516 928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ERIK ALNÆS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Øverlitunet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2316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oleerikal@gmail.com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995 192 969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OKKA HOLDING AS</a:t>
            </a:r>
          </a:p>
        </p:txBody>
      </p:sp>
    </p:spTree>
  </p:cSld>
  <p:clrMapOvr>
    <a:masterClrMapping xmlns:a="http://schemas.openxmlformats.org/drawingml/2006/main"/>
  </p:clrMapOvr>
</p:sld>
</file>