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f7819be20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19ab4494c4a64"/>
  </p:sldMasterIdLst>
  <p:sldIdLst>
    <p:sldId xmlns:r="http://schemas.openxmlformats.org/officeDocument/2006/relationships" id="256" r:id="Rfedd1d36b75f4cd5"/>
    <p:sldId xmlns:r="http://schemas.openxmlformats.org/officeDocument/2006/relationships" id="257" r:id="R6076fb457800465b"/>
    <p:sldId xmlns:r="http://schemas.openxmlformats.org/officeDocument/2006/relationships" id="258" r:id="R702715eefe8f4608"/>
    <p:sldId xmlns:r="http://schemas.openxmlformats.org/officeDocument/2006/relationships" id="259" r:id="Ra58561f7b0524bd6"/>
    <p:sldId xmlns:r="http://schemas.openxmlformats.org/officeDocument/2006/relationships" id="260" r:id="R5ab31da2ef4b4b6a"/>
    <p:sldId xmlns:r="http://schemas.openxmlformats.org/officeDocument/2006/relationships" id="261" r:id="Re9a50036bc4942f1"/>
    <p:sldId xmlns:r="http://schemas.openxmlformats.org/officeDocument/2006/relationships" id="262" r:id="Rd7269e0a4825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19ab4494c4a64" /><Relationship Type="http://schemas.openxmlformats.org/officeDocument/2006/relationships/slide" Target="/ppt/slides/slide1.xml" Id="Rfedd1d36b75f4cd5" /><Relationship Type="http://schemas.openxmlformats.org/officeDocument/2006/relationships/slide" Target="/ppt/slides/slide2.xml" Id="R6076fb457800465b" /><Relationship Type="http://schemas.openxmlformats.org/officeDocument/2006/relationships/slide" Target="/ppt/slides/slide3.xml" Id="R702715eefe8f4608" /><Relationship Type="http://schemas.openxmlformats.org/officeDocument/2006/relationships/slide" Target="/ppt/slides/slide4.xml" Id="Ra58561f7b0524bd6" /><Relationship Type="http://schemas.openxmlformats.org/officeDocument/2006/relationships/slide" Target="/ppt/slides/slide5.xml" Id="R5ab31da2ef4b4b6a" /><Relationship Type="http://schemas.openxmlformats.org/officeDocument/2006/relationships/slide" Target="/ppt/slides/slide6.xml" Id="Re9a50036bc4942f1" /><Relationship Type="http://schemas.openxmlformats.org/officeDocument/2006/relationships/slide" Target="/ppt/slides/slide7.xml" Id="Rd7269e0a4825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d443e65a0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09ae52af44bf9" /><Relationship Type="http://schemas.openxmlformats.org/officeDocument/2006/relationships/theme" Target="/ppt/slideMasters/theme/theme1.xml" Id="R5fd503f91752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09ae52af4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3f341703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8c0ae0c6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00587a14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1f7ccb8f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4d25158f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fbded123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887be3a5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THU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00 82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post@tamp.no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www.tamp.no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995 224 054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TAMP AS</a:t>
            </a:r>
          </a:p>
        </p:txBody>
      </p:sp>
    </p:spTree>
  </p:cSld>
  <p:clrMapOvr>
    <a:masterClrMapping xmlns:a="http://schemas.openxmlformats.org/drawingml/2006/main"/>
  </p:clrMapOvr>
</p:sld>
</file>