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701707a28cc4da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99c8902a7644da5"/>
  </p:sldMasterIdLst>
  <p:sldIdLst>
    <p:sldId xmlns:r="http://schemas.openxmlformats.org/officeDocument/2006/relationships" id="256" r:id="R04bad33f7dfe4aeb"/>
    <p:sldId xmlns:r="http://schemas.openxmlformats.org/officeDocument/2006/relationships" id="257" r:id="Re1f0af9640914be5"/>
    <p:sldId xmlns:r="http://schemas.openxmlformats.org/officeDocument/2006/relationships" id="258" r:id="Rbdb23f15cc3548ac"/>
    <p:sldId xmlns:r="http://schemas.openxmlformats.org/officeDocument/2006/relationships" id="259" r:id="R03ff1d59270c4fc7"/>
    <p:sldId xmlns:r="http://schemas.openxmlformats.org/officeDocument/2006/relationships" id="260" r:id="Re995c327a45c4781"/>
    <p:sldId xmlns:r="http://schemas.openxmlformats.org/officeDocument/2006/relationships" id="261" r:id="R48270009586641a8"/>
    <p:sldId xmlns:r="http://schemas.openxmlformats.org/officeDocument/2006/relationships" id="262" r:id="Rdae7878d4dbd447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9c8902a7644da5" /><Relationship Type="http://schemas.openxmlformats.org/officeDocument/2006/relationships/slide" Target="/ppt/slides/slide1.xml" Id="R04bad33f7dfe4aeb" /><Relationship Type="http://schemas.openxmlformats.org/officeDocument/2006/relationships/slide" Target="/ppt/slides/slide2.xml" Id="Re1f0af9640914be5" /><Relationship Type="http://schemas.openxmlformats.org/officeDocument/2006/relationships/slide" Target="/ppt/slides/slide3.xml" Id="Rbdb23f15cc3548ac" /><Relationship Type="http://schemas.openxmlformats.org/officeDocument/2006/relationships/slide" Target="/ppt/slides/slide4.xml" Id="R03ff1d59270c4fc7" /><Relationship Type="http://schemas.openxmlformats.org/officeDocument/2006/relationships/slide" Target="/ppt/slides/slide5.xml" Id="Re995c327a45c4781" /><Relationship Type="http://schemas.openxmlformats.org/officeDocument/2006/relationships/slide" Target="/ppt/slides/slide6.xml" Id="R48270009586641a8" /><Relationship Type="http://schemas.openxmlformats.org/officeDocument/2006/relationships/slide" Target="/ppt/slides/slide7.xml" Id="Rdae7878d4dbd447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deb3c07080415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72d5b85d214849" /><Relationship Type="http://schemas.openxmlformats.org/officeDocument/2006/relationships/theme" Target="/ppt/slideMasters/theme/theme1.xml" Id="Rdef55674b658479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172d5b85d21484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12d8ff1c204f8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c229857803486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3776adee3b429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eb652118244a0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f27232ec114f0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3e05892f374b4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9617c729cc46e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LOS FJORD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LOS 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LOS FJORD AS ble etablert [år] og holder til i Onarheim.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LOS 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LOS 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LOS 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42 662 789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2 974 018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1 400 977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9 896 654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40 491 023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LOS 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MEIDELL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LOS 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Espevikvegen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5694 Onarheim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 43 01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www.los.as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995 252 570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LOS FJORD AS</a:t>
            </a:r>
          </a:p>
        </p:txBody>
      </p:sp>
    </p:spTree>
  </p:cSld>
  <p:clrMapOvr>
    <a:masterClrMapping xmlns:a="http://schemas.openxmlformats.org/drawingml/2006/main"/>
  </p:clrMapOvr>
</p:sld>
</file>