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c5f7252b0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8ddf01d0a49f3"/>
  </p:sldMasterIdLst>
  <p:sldIdLst>
    <p:sldId xmlns:r="http://schemas.openxmlformats.org/officeDocument/2006/relationships" id="256" r:id="R5c7a75faf7384e10"/>
    <p:sldId xmlns:r="http://schemas.openxmlformats.org/officeDocument/2006/relationships" id="257" r:id="R0bf68b285b944a0e"/>
    <p:sldId xmlns:r="http://schemas.openxmlformats.org/officeDocument/2006/relationships" id="258" r:id="Rfe5b0fca3b184e90"/>
    <p:sldId xmlns:r="http://schemas.openxmlformats.org/officeDocument/2006/relationships" id="259" r:id="R0404930500ce4052"/>
    <p:sldId xmlns:r="http://schemas.openxmlformats.org/officeDocument/2006/relationships" id="260" r:id="Rdd893daf9e854046"/>
    <p:sldId xmlns:r="http://schemas.openxmlformats.org/officeDocument/2006/relationships" id="261" r:id="R97921ed4b10f402e"/>
    <p:sldId xmlns:r="http://schemas.openxmlformats.org/officeDocument/2006/relationships" id="262" r:id="R55ee4f005655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8ddf01d0a49f3" /><Relationship Type="http://schemas.openxmlformats.org/officeDocument/2006/relationships/slide" Target="/ppt/slides/slide1.xml" Id="R5c7a75faf7384e10" /><Relationship Type="http://schemas.openxmlformats.org/officeDocument/2006/relationships/slide" Target="/ppt/slides/slide2.xml" Id="R0bf68b285b944a0e" /><Relationship Type="http://schemas.openxmlformats.org/officeDocument/2006/relationships/slide" Target="/ppt/slides/slide3.xml" Id="Rfe5b0fca3b184e90" /><Relationship Type="http://schemas.openxmlformats.org/officeDocument/2006/relationships/slide" Target="/ppt/slides/slide4.xml" Id="R0404930500ce4052" /><Relationship Type="http://schemas.openxmlformats.org/officeDocument/2006/relationships/slide" Target="/ppt/slides/slide5.xml" Id="Rdd893daf9e854046" /><Relationship Type="http://schemas.openxmlformats.org/officeDocument/2006/relationships/slide" Target="/ppt/slides/slide6.xml" Id="R97921ed4b10f402e" /><Relationship Type="http://schemas.openxmlformats.org/officeDocument/2006/relationships/slide" Target="/ppt/slides/slide7.xml" Id="R55ee4f005655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3b09a9595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83c40e9e47fc" /><Relationship Type="http://schemas.openxmlformats.org/officeDocument/2006/relationships/theme" Target="/ppt/slideMasters/theme/theme1.xml" Id="R36acf75c3860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f83c40e9e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d07c731c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27aa06f6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24d1f3a4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5a71852e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a39fc258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dbed2069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182bc863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ANGELL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Lerkeskogen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borge.angell@lyse.net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995 255 529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ANGELL INVEST AS</a:t>
            </a:r>
          </a:p>
        </p:txBody>
      </p:sp>
    </p:spTree>
  </p:cSld>
  <p:clrMapOvr>
    <a:masterClrMapping xmlns:a="http://schemas.openxmlformats.org/drawingml/2006/main"/>
  </p:clrMapOvr>
</p:sld>
</file>