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b89d6f046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ac38946d84538"/>
  </p:sldMasterIdLst>
  <p:sldIdLst>
    <p:sldId xmlns:r="http://schemas.openxmlformats.org/officeDocument/2006/relationships" id="256" r:id="R5b2655a51d8f4b78"/>
    <p:sldId xmlns:r="http://schemas.openxmlformats.org/officeDocument/2006/relationships" id="257" r:id="R4f1596eafecf4fca"/>
    <p:sldId xmlns:r="http://schemas.openxmlformats.org/officeDocument/2006/relationships" id="258" r:id="Rfc5db64fc342484e"/>
    <p:sldId xmlns:r="http://schemas.openxmlformats.org/officeDocument/2006/relationships" id="259" r:id="R6ac41935d7084379"/>
    <p:sldId xmlns:r="http://schemas.openxmlformats.org/officeDocument/2006/relationships" id="260" r:id="R8ce2b1c7c1e94924"/>
    <p:sldId xmlns:r="http://schemas.openxmlformats.org/officeDocument/2006/relationships" id="261" r:id="Rfe02886cc85f42b8"/>
    <p:sldId xmlns:r="http://schemas.openxmlformats.org/officeDocument/2006/relationships" id="262" r:id="Rd67c9c4e7c49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ac38946d84538" /><Relationship Type="http://schemas.openxmlformats.org/officeDocument/2006/relationships/slide" Target="/ppt/slides/slide1.xml" Id="R5b2655a51d8f4b78" /><Relationship Type="http://schemas.openxmlformats.org/officeDocument/2006/relationships/slide" Target="/ppt/slides/slide2.xml" Id="R4f1596eafecf4fca" /><Relationship Type="http://schemas.openxmlformats.org/officeDocument/2006/relationships/slide" Target="/ppt/slides/slide3.xml" Id="Rfc5db64fc342484e" /><Relationship Type="http://schemas.openxmlformats.org/officeDocument/2006/relationships/slide" Target="/ppt/slides/slide4.xml" Id="R6ac41935d7084379" /><Relationship Type="http://schemas.openxmlformats.org/officeDocument/2006/relationships/slide" Target="/ppt/slides/slide5.xml" Id="R8ce2b1c7c1e94924" /><Relationship Type="http://schemas.openxmlformats.org/officeDocument/2006/relationships/slide" Target="/ppt/slides/slide6.xml" Id="Rfe02886cc85f42b8" /><Relationship Type="http://schemas.openxmlformats.org/officeDocument/2006/relationships/slide" Target="/ppt/slides/slide7.xml" Id="Rd67c9c4e7c49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dd988464f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43ed0a9647a2" /><Relationship Type="http://schemas.openxmlformats.org/officeDocument/2006/relationships/theme" Target="/ppt/slideMasters/theme/theme1.xml" Id="R569587146e15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b43ed0a96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e7cba684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624ca20f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8eece8d7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fc5fb55a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5b759ad5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6a886960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09217210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995 262 657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SUBSTANS INVEST AS</a:t>
            </a:r>
          </a:p>
        </p:txBody>
      </p:sp>
    </p:spTree>
  </p:cSld>
  <p:clrMapOvr>
    <a:masterClrMapping xmlns:a="http://schemas.openxmlformats.org/drawingml/2006/main"/>
  </p:clrMapOvr>
</p:sld>
</file>