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ee0906027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7d7dcc91643a5"/>
  </p:sldMasterIdLst>
  <p:sldIdLst>
    <p:sldId xmlns:r="http://schemas.openxmlformats.org/officeDocument/2006/relationships" id="256" r:id="R98887ca8b9f84b02"/>
    <p:sldId xmlns:r="http://schemas.openxmlformats.org/officeDocument/2006/relationships" id="257" r:id="R52687ea261ae40bc"/>
    <p:sldId xmlns:r="http://schemas.openxmlformats.org/officeDocument/2006/relationships" id="258" r:id="Rf48925162aec4f2d"/>
    <p:sldId xmlns:r="http://schemas.openxmlformats.org/officeDocument/2006/relationships" id="259" r:id="Raa39c7e0123b46fc"/>
    <p:sldId xmlns:r="http://schemas.openxmlformats.org/officeDocument/2006/relationships" id="260" r:id="Ra2dd190e81604478"/>
    <p:sldId xmlns:r="http://schemas.openxmlformats.org/officeDocument/2006/relationships" id="261" r:id="R8ca23c7f5d0348e8"/>
    <p:sldId xmlns:r="http://schemas.openxmlformats.org/officeDocument/2006/relationships" id="262" r:id="Rec48a128bda3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7d7dcc91643a5" /><Relationship Type="http://schemas.openxmlformats.org/officeDocument/2006/relationships/slide" Target="/ppt/slides/slide1.xml" Id="R98887ca8b9f84b02" /><Relationship Type="http://schemas.openxmlformats.org/officeDocument/2006/relationships/slide" Target="/ppt/slides/slide2.xml" Id="R52687ea261ae40bc" /><Relationship Type="http://schemas.openxmlformats.org/officeDocument/2006/relationships/slide" Target="/ppt/slides/slide3.xml" Id="Rf48925162aec4f2d" /><Relationship Type="http://schemas.openxmlformats.org/officeDocument/2006/relationships/slide" Target="/ppt/slides/slide4.xml" Id="Raa39c7e0123b46fc" /><Relationship Type="http://schemas.openxmlformats.org/officeDocument/2006/relationships/slide" Target="/ppt/slides/slide5.xml" Id="Ra2dd190e81604478" /><Relationship Type="http://schemas.openxmlformats.org/officeDocument/2006/relationships/slide" Target="/ppt/slides/slide6.xml" Id="R8ca23c7f5d0348e8" /><Relationship Type="http://schemas.openxmlformats.org/officeDocument/2006/relationships/slide" Target="/ppt/slides/slide7.xml" Id="Rec48a128bda3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0a632c2fb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482090e44fb9" /><Relationship Type="http://schemas.openxmlformats.org/officeDocument/2006/relationships/theme" Target="/ppt/slideMasters/theme/theme1.xml" Id="R78db6cb028b4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d482090e4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0bb0e3c34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4ed04271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90dda39e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36b90127d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14c3b5b99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0018c8d4e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fe6fd8e8d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PROPERTY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4 580 613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 –  80,6 %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OLAV ÅRBU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MYLLA CONSULTING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SELAND NILSEN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TLH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