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46b78358ec44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602c9c5e1843a3"/>
  </p:sldMasterIdLst>
  <p:sldIdLst>
    <p:sldId xmlns:r="http://schemas.openxmlformats.org/officeDocument/2006/relationships" id="256" r:id="Rc0294dcc7d8a4c7e"/>
    <p:sldId xmlns:r="http://schemas.openxmlformats.org/officeDocument/2006/relationships" id="257" r:id="R2b0afb1677654cde"/>
    <p:sldId xmlns:r="http://schemas.openxmlformats.org/officeDocument/2006/relationships" id="258" r:id="Re8b024a14ca14aa0"/>
    <p:sldId xmlns:r="http://schemas.openxmlformats.org/officeDocument/2006/relationships" id="259" r:id="R8242b42d34c745c6"/>
    <p:sldId xmlns:r="http://schemas.openxmlformats.org/officeDocument/2006/relationships" id="260" r:id="R81048ef70c284f9f"/>
    <p:sldId xmlns:r="http://schemas.openxmlformats.org/officeDocument/2006/relationships" id="261" r:id="R424feab964ba44e8"/>
    <p:sldId xmlns:r="http://schemas.openxmlformats.org/officeDocument/2006/relationships" id="262" r:id="R61a256dd31e846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02c9c5e1843a3" /><Relationship Type="http://schemas.openxmlformats.org/officeDocument/2006/relationships/slide" Target="/ppt/slides/slide1.xml" Id="Rc0294dcc7d8a4c7e" /><Relationship Type="http://schemas.openxmlformats.org/officeDocument/2006/relationships/slide" Target="/ppt/slides/slide2.xml" Id="R2b0afb1677654cde" /><Relationship Type="http://schemas.openxmlformats.org/officeDocument/2006/relationships/slide" Target="/ppt/slides/slide3.xml" Id="Re8b024a14ca14aa0" /><Relationship Type="http://schemas.openxmlformats.org/officeDocument/2006/relationships/slide" Target="/ppt/slides/slide4.xml" Id="R8242b42d34c745c6" /><Relationship Type="http://schemas.openxmlformats.org/officeDocument/2006/relationships/slide" Target="/ppt/slides/slide5.xml" Id="R81048ef70c284f9f" /><Relationship Type="http://schemas.openxmlformats.org/officeDocument/2006/relationships/slide" Target="/ppt/slides/slide6.xml" Id="R424feab964ba44e8" /><Relationship Type="http://schemas.openxmlformats.org/officeDocument/2006/relationships/slide" Target="/ppt/slides/slide7.xml" Id="R61a256dd31e846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c8008f33446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403d730ff46c4" /><Relationship Type="http://schemas.openxmlformats.org/officeDocument/2006/relationships/theme" Target="/ppt/slideMasters/theme/theme1.xml" Id="Rf757b8acf73d40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403d730ff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04d6027ee46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6cbed0d444a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a980394b74a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d4560d66a4c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232b70ee843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e9965b6634d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c6141b5de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11 721 895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