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93908f39f40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091bfce1c4d06"/>
  </p:sldMasterIdLst>
  <p:sldIdLst>
    <p:sldId xmlns:r="http://schemas.openxmlformats.org/officeDocument/2006/relationships" id="256" r:id="R1a099b1addee4429"/>
    <p:sldId xmlns:r="http://schemas.openxmlformats.org/officeDocument/2006/relationships" id="257" r:id="Rbc3787a19c3e4c2b"/>
    <p:sldId xmlns:r="http://schemas.openxmlformats.org/officeDocument/2006/relationships" id="258" r:id="Rb8db226754d54147"/>
    <p:sldId xmlns:r="http://schemas.openxmlformats.org/officeDocument/2006/relationships" id="259" r:id="Re381ad480a5e479c"/>
    <p:sldId xmlns:r="http://schemas.openxmlformats.org/officeDocument/2006/relationships" id="260" r:id="R635b24b4f96f4cf9"/>
    <p:sldId xmlns:r="http://schemas.openxmlformats.org/officeDocument/2006/relationships" id="261" r:id="R29096a1ebf4c4d1b"/>
    <p:sldId xmlns:r="http://schemas.openxmlformats.org/officeDocument/2006/relationships" id="262" r:id="Ra6e0ed1ba68c40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091bfce1c4d06" /><Relationship Type="http://schemas.openxmlformats.org/officeDocument/2006/relationships/slide" Target="/ppt/slides/slide1.xml" Id="R1a099b1addee4429" /><Relationship Type="http://schemas.openxmlformats.org/officeDocument/2006/relationships/slide" Target="/ppt/slides/slide2.xml" Id="Rbc3787a19c3e4c2b" /><Relationship Type="http://schemas.openxmlformats.org/officeDocument/2006/relationships/slide" Target="/ppt/slides/slide3.xml" Id="Rb8db226754d54147" /><Relationship Type="http://schemas.openxmlformats.org/officeDocument/2006/relationships/slide" Target="/ppt/slides/slide4.xml" Id="Re381ad480a5e479c" /><Relationship Type="http://schemas.openxmlformats.org/officeDocument/2006/relationships/slide" Target="/ppt/slides/slide5.xml" Id="R635b24b4f96f4cf9" /><Relationship Type="http://schemas.openxmlformats.org/officeDocument/2006/relationships/slide" Target="/ppt/slides/slide6.xml" Id="R29096a1ebf4c4d1b" /><Relationship Type="http://schemas.openxmlformats.org/officeDocument/2006/relationships/slide" Target="/ppt/slides/slide7.xml" Id="Ra6e0ed1ba68c40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0f80de68c47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10789ce134dd5" /><Relationship Type="http://schemas.openxmlformats.org/officeDocument/2006/relationships/theme" Target="/ppt/slideMasters/theme/theme1.xml" Id="R2def998b25c4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10789ce134d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153aa0df644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0b413d1d048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65afb92ac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987e069b24c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57d22af2c42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c28f81f8e4c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0d85a07084b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20 007 176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3 635 499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2 782 712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7 468 528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995 300 796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REVISJON AS</a:t>
            </a:r>
          </a:p>
        </p:txBody>
      </p:sp>
    </p:spTree>
  </p:cSld>
  <p:clrMapOvr>
    <a:masterClrMapping xmlns:a="http://schemas.openxmlformats.org/drawingml/2006/main"/>
  </p:clrMapOvr>
</p:sld>
</file>